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326" r:id="rId2"/>
    <p:sldId id="327" r:id="rId3"/>
    <p:sldId id="334" r:id="rId4"/>
    <p:sldId id="330" r:id="rId5"/>
    <p:sldId id="329" r:id="rId6"/>
    <p:sldId id="331" r:id="rId7"/>
    <p:sldId id="332" r:id="rId8"/>
    <p:sldId id="33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clayton" initials="j" lastIdx="3" clrIdx="0"/>
  <p:cmAuthor id="1" name="npurpuro" initials="n"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BACB"/>
    <a:srgbClr val="1F497D"/>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47" autoAdjust="0"/>
    <p:restoredTop sz="76829" autoAdjust="0"/>
  </p:normalViewPr>
  <p:slideViewPr>
    <p:cSldViewPr>
      <p:cViewPr varScale="1">
        <p:scale>
          <a:sx n="85" d="100"/>
          <a:sy n="85" d="100"/>
        </p:scale>
        <p:origin x="1160" y="184"/>
      </p:cViewPr>
      <p:guideLst>
        <p:guide orient="horz" pos="2160"/>
        <p:guide pos="2880"/>
      </p:guideLst>
    </p:cSldViewPr>
  </p:slideViewPr>
  <p:notesTextViewPr>
    <p:cViewPr>
      <p:scale>
        <a:sx n="100" d="100"/>
        <a:sy n="100" d="100"/>
      </p:scale>
      <p:origin x="0" y="0"/>
    </p:cViewPr>
  </p:notesTextViewPr>
  <p:sorterViewPr>
    <p:cViewPr>
      <p:scale>
        <a:sx n="90" d="100"/>
        <a:sy n="90" d="100"/>
      </p:scale>
      <p:origin x="0" y="10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3.xml.rels><?xml version="1.0" encoding="UTF-8" standalone="yes"?>
<Relationships xmlns="http://schemas.openxmlformats.org/package/2006/relationships"><Relationship Id="rId8" Type="http://schemas.openxmlformats.org/officeDocument/2006/relationships/image" Target="../media/image22.svg"/><Relationship Id="rId13" Type="http://schemas.openxmlformats.org/officeDocument/2006/relationships/image" Target="../media/image27.pn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26.sv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11" Type="http://schemas.openxmlformats.org/officeDocument/2006/relationships/image" Target="../media/image25.png"/><Relationship Id="rId5" Type="http://schemas.openxmlformats.org/officeDocument/2006/relationships/image" Target="../media/image19.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23.png"/><Relationship Id="rId14" Type="http://schemas.openxmlformats.org/officeDocument/2006/relationships/image" Target="../media/image28.svg"/></Relationships>
</file>

<file path=ppt/diagrams/_rels/drawing3.xml.rels><?xml version="1.0" encoding="UTF-8" standalone="yes"?>
<Relationships xmlns="http://schemas.openxmlformats.org/package/2006/relationships"><Relationship Id="rId8" Type="http://schemas.openxmlformats.org/officeDocument/2006/relationships/image" Target="../media/image22.svg"/><Relationship Id="rId13" Type="http://schemas.openxmlformats.org/officeDocument/2006/relationships/image" Target="../media/image27.pn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26.sv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11" Type="http://schemas.openxmlformats.org/officeDocument/2006/relationships/image" Target="../media/image25.png"/><Relationship Id="rId5" Type="http://schemas.openxmlformats.org/officeDocument/2006/relationships/image" Target="../media/image19.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23.png"/><Relationship Id="rId14" Type="http://schemas.openxmlformats.org/officeDocument/2006/relationships/image" Target="../media/image28.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4ACC26-AA77-4BD8-BE41-A5777CBCF8B0}" type="doc">
      <dgm:prSet loTypeId="urn:microsoft.com/office/officeart/2016/7/layout/LinearBlockProcessNumbered" loCatId="process" qsTypeId="urn:microsoft.com/office/officeart/2005/8/quickstyle/simple1" qsCatId="simple" csTypeId="urn:microsoft.com/office/officeart/2005/8/colors/colorful1" csCatId="colorful" phldr="1"/>
      <dgm:spPr/>
      <dgm:t>
        <a:bodyPr/>
        <a:lstStyle/>
        <a:p>
          <a:endParaRPr lang="en-US"/>
        </a:p>
      </dgm:t>
    </dgm:pt>
    <dgm:pt modelId="{626D3895-9D36-4DF3-B4EB-F80B712E7937}">
      <dgm:prSet/>
      <dgm:spPr/>
      <dgm:t>
        <a:bodyPr/>
        <a:lstStyle/>
        <a:p>
          <a:pPr algn="ctr"/>
          <a:r>
            <a:rPr lang="en-US" dirty="0">
              <a:latin typeface="Garamond" panose="02020404030301010803" pitchFamily="18" charset="0"/>
            </a:rPr>
            <a:t>FREQUENT HAND WASHING</a:t>
          </a:r>
        </a:p>
      </dgm:t>
    </dgm:pt>
    <dgm:pt modelId="{594278D5-D6FA-40B0-BBC7-7450690DEA47}" type="parTrans" cxnId="{58EA4122-166E-458B-B36D-28782BF803E5}">
      <dgm:prSet/>
      <dgm:spPr/>
      <dgm:t>
        <a:bodyPr/>
        <a:lstStyle/>
        <a:p>
          <a:endParaRPr lang="en-US"/>
        </a:p>
      </dgm:t>
    </dgm:pt>
    <dgm:pt modelId="{0F64F945-FDCD-4373-8096-BAA7BB69651D}" type="sibTrans" cxnId="{58EA4122-166E-458B-B36D-28782BF803E5}">
      <dgm:prSet phldrT="01"/>
      <dgm:spPr/>
      <dgm:t>
        <a:bodyPr/>
        <a:lstStyle/>
        <a:p>
          <a:endParaRPr lang="en-US" dirty="0"/>
        </a:p>
      </dgm:t>
    </dgm:pt>
    <dgm:pt modelId="{030BED40-03B5-4700-BC52-7E6B9513678E}">
      <dgm:prSet/>
      <dgm:spPr/>
      <dgm:t>
        <a:bodyPr/>
        <a:lstStyle/>
        <a:p>
          <a:pPr algn="ctr"/>
          <a:r>
            <a:rPr lang="en-US">
              <a:latin typeface="Garamond" panose="02020404030301010803" pitchFamily="18" charset="0"/>
            </a:rPr>
            <a:t>AVOID CLOSE CONTACT WITH SICK PEOPLE</a:t>
          </a:r>
        </a:p>
      </dgm:t>
    </dgm:pt>
    <dgm:pt modelId="{FC837A55-42FF-49DD-933D-0606D1D0C9FE}" type="parTrans" cxnId="{710F0EF6-F120-43AC-A4AE-27B414C99173}">
      <dgm:prSet/>
      <dgm:spPr/>
      <dgm:t>
        <a:bodyPr/>
        <a:lstStyle/>
        <a:p>
          <a:endParaRPr lang="en-US"/>
        </a:p>
      </dgm:t>
    </dgm:pt>
    <dgm:pt modelId="{4BEC45AE-95D0-4991-9D8C-E232E20BEE78}" type="sibTrans" cxnId="{710F0EF6-F120-43AC-A4AE-27B414C99173}">
      <dgm:prSet phldrT="02"/>
      <dgm:spPr/>
      <dgm:t>
        <a:bodyPr/>
        <a:lstStyle/>
        <a:p>
          <a:endParaRPr lang="en-US" dirty="0"/>
        </a:p>
      </dgm:t>
    </dgm:pt>
    <dgm:pt modelId="{7ED9AFB4-3E5F-4E57-BAC3-D7BF62D582D2}">
      <dgm:prSet/>
      <dgm:spPr/>
      <dgm:t>
        <a:bodyPr/>
        <a:lstStyle/>
        <a:p>
          <a:pPr algn="ctr"/>
          <a:r>
            <a:rPr lang="en-US">
              <a:latin typeface="Garamond" panose="02020404030301010803" pitchFamily="18" charset="0"/>
            </a:rPr>
            <a:t>STAY HOME IF YOU ARE SICK</a:t>
          </a:r>
        </a:p>
      </dgm:t>
    </dgm:pt>
    <dgm:pt modelId="{E1C1D49E-6D4F-4BD2-9758-CF5211904C56}" type="parTrans" cxnId="{058AD703-D026-4162-80A2-50CAEC0C43FF}">
      <dgm:prSet/>
      <dgm:spPr/>
      <dgm:t>
        <a:bodyPr/>
        <a:lstStyle/>
        <a:p>
          <a:endParaRPr lang="en-US"/>
        </a:p>
      </dgm:t>
    </dgm:pt>
    <dgm:pt modelId="{496010DA-7314-43BD-8B04-7A32179D52D1}" type="sibTrans" cxnId="{058AD703-D026-4162-80A2-50CAEC0C43FF}">
      <dgm:prSet phldrT="03"/>
      <dgm:spPr/>
      <dgm:t>
        <a:bodyPr/>
        <a:lstStyle/>
        <a:p>
          <a:endParaRPr lang="en-US"/>
        </a:p>
      </dgm:t>
    </dgm:pt>
    <dgm:pt modelId="{F8971664-866C-42A0-9F5B-5688A672E132}">
      <dgm:prSet/>
      <dgm:spPr/>
      <dgm:t>
        <a:bodyPr/>
        <a:lstStyle/>
        <a:p>
          <a:pPr algn="ctr"/>
          <a:r>
            <a:rPr lang="en-US" dirty="0">
              <a:latin typeface="Garamond" panose="02020404030301010803" pitchFamily="18" charset="0"/>
            </a:rPr>
            <a:t>GET YOUR SEASONAL FLU SHOT</a:t>
          </a:r>
        </a:p>
      </dgm:t>
    </dgm:pt>
    <dgm:pt modelId="{A9CB6A6D-0F83-4D72-B01D-9D7CF4199BF8}" type="parTrans" cxnId="{C037892A-F533-4545-B4E2-802755B9A1DB}">
      <dgm:prSet/>
      <dgm:spPr/>
      <dgm:t>
        <a:bodyPr/>
        <a:lstStyle/>
        <a:p>
          <a:endParaRPr lang="en-US"/>
        </a:p>
      </dgm:t>
    </dgm:pt>
    <dgm:pt modelId="{7F87A579-2184-4D85-AAB6-831CB9CCE544}" type="sibTrans" cxnId="{C037892A-F533-4545-B4E2-802755B9A1DB}">
      <dgm:prSet phldrT="04"/>
      <dgm:spPr/>
      <dgm:t>
        <a:bodyPr/>
        <a:lstStyle/>
        <a:p>
          <a:endParaRPr lang="en-US"/>
        </a:p>
      </dgm:t>
    </dgm:pt>
    <dgm:pt modelId="{00CB854D-291C-4BC8-9189-BE826E76A293}">
      <dgm:prSet/>
      <dgm:spPr/>
      <dgm:t>
        <a:bodyPr/>
        <a:lstStyle/>
        <a:p>
          <a:pPr algn="ctr"/>
          <a:r>
            <a:rPr lang="en-US">
              <a:latin typeface="Garamond" panose="02020404030301010803" pitchFamily="18" charset="0"/>
            </a:rPr>
            <a:t>KEEP INFORMED</a:t>
          </a:r>
        </a:p>
      </dgm:t>
    </dgm:pt>
    <dgm:pt modelId="{45BA23E9-DC85-4E01-8B59-69DCAF47405F}" type="parTrans" cxnId="{7823F8D9-3ED3-4E81-AFDE-AA29DB7DFC59}">
      <dgm:prSet/>
      <dgm:spPr/>
      <dgm:t>
        <a:bodyPr/>
        <a:lstStyle/>
        <a:p>
          <a:endParaRPr lang="en-US"/>
        </a:p>
      </dgm:t>
    </dgm:pt>
    <dgm:pt modelId="{795F69C2-1DF3-48E6-AD5D-0CB29A1FED90}" type="sibTrans" cxnId="{7823F8D9-3ED3-4E81-AFDE-AA29DB7DFC59}">
      <dgm:prSet phldrT="05"/>
      <dgm:spPr/>
      <dgm:t>
        <a:bodyPr/>
        <a:lstStyle/>
        <a:p>
          <a:endParaRPr lang="en-US"/>
        </a:p>
      </dgm:t>
    </dgm:pt>
    <dgm:pt modelId="{C3033123-6E70-DB4F-B739-9E9653BEFE66}" type="pres">
      <dgm:prSet presAssocID="{414ACC26-AA77-4BD8-BE41-A5777CBCF8B0}" presName="Name0" presStyleCnt="0">
        <dgm:presLayoutVars>
          <dgm:animLvl val="lvl"/>
          <dgm:resizeHandles val="exact"/>
        </dgm:presLayoutVars>
      </dgm:prSet>
      <dgm:spPr/>
    </dgm:pt>
    <dgm:pt modelId="{37343429-0558-EA4F-AA5A-33814CA9490F}" type="pres">
      <dgm:prSet presAssocID="{626D3895-9D36-4DF3-B4EB-F80B712E7937}" presName="compositeNode" presStyleCnt="0">
        <dgm:presLayoutVars>
          <dgm:bulletEnabled val="1"/>
        </dgm:presLayoutVars>
      </dgm:prSet>
      <dgm:spPr/>
    </dgm:pt>
    <dgm:pt modelId="{50ACF2FC-E76B-6A4F-B29B-66F67CAB4E62}" type="pres">
      <dgm:prSet presAssocID="{626D3895-9D36-4DF3-B4EB-F80B712E7937}" presName="bgRect" presStyleLbl="alignNode1" presStyleIdx="0" presStyleCnt="5" custScaleY="184508"/>
      <dgm:spPr/>
    </dgm:pt>
    <dgm:pt modelId="{6D190AAD-F687-A442-AB89-61073C4A559C}" type="pres">
      <dgm:prSet presAssocID="{0F64F945-FDCD-4373-8096-BAA7BB69651D}" presName="sibTransNodeRect" presStyleLbl="alignNode1" presStyleIdx="0" presStyleCnt="5">
        <dgm:presLayoutVars>
          <dgm:chMax val="0"/>
          <dgm:bulletEnabled val="1"/>
        </dgm:presLayoutVars>
      </dgm:prSet>
      <dgm:spPr/>
    </dgm:pt>
    <dgm:pt modelId="{FF79B441-EFA0-CF4C-A54D-E899EC35CE87}" type="pres">
      <dgm:prSet presAssocID="{626D3895-9D36-4DF3-B4EB-F80B712E7937}" presName="nodeRect" presStyleLbl="alignNode1" presStyleIdx="0" presStyleCnt="5">
        <dgm:presLayoutVars>
          <dgm:bulletEnabled val="1"/>
        </dgm:presLayoutVars>
      </dgm:prSet>
      <dgm:spPr/>
    </dgm:pt>
    <dgm:pt modelId="{80CB1F23-7466-954E-95B9-DDA9B7068620}" type="pres">
      <dgm:prSet presAssocID="{0F64F945-FDCD-4373-8096-BAA7BB69651D}" presName="sibTrans" presStyleCnt="0"/>
      <dgm:spPr/>
    </dgm:pt>
    <dgm:pt modelId="{9BA4BEB4-692A-9046-851D-6F0417DE3AE3}" type="pres">
      <dgm:prSet presAssocID="{030BED40-03B5-4700-BC52-7E6B9513678E}" presName="compositeNode" presStyleCnt="0">
        <dgm:presLayoutVars>
          <dgm:bulletEnabled val="1"/>
        </dgm:presLayoutVars>
      </dgm:prSet>
      <dgm:spPr/>
    </dgm:pt>
    <dgm:pt modelId="{7E96CDC8-7CF3-FC46-B5F5-61D2590FA723}" type="pres">
      <dgm:prSet presAssocID="{030BED40-03B5-4700-BC52-7E6B9513678E}" presName="bgRect" presStyleLbl="alignNode1" presStyleIdx="1" presStyleCnt="5" custScaleY="184508"/>
      <dgm:spPr/>
    </dgm:pt>
    <dgm:pt modelId="{5076E907-CC74-284E-B721-040834301874}" type="pres">
      <dgm:prSet presAssocID="{4BEC45AE-95D0-4991-9D8C-E232E20BEE78}" presName="sibTransNodeRect" presStyleLbl="alignNode1" presStyleIdx="1" presStyleCnt="5">
        <dgm:presLayoutVars>
          <dgm:chMax val="0"/>
          <dgm:bulletEnabled val="1"/>
        </dgm:presLayoutVars>
      </dgm:prSet>
      <dgm:spPr/>
    </dgm:pt>
    <dgm:pt modelId="{5889667B-E4F6-134D-9F4F-F77C45187067}" type="pres">
      <dgm:prSet presAssocID="{030BED40-03B5-4700-BC52-7E6B9513678E}" presName="nodeRect" presStyleLbl="alignNode1" presStyleIdx="1" presStyleCnt="5">
        <dgm:presLayoutVars>
          <dgm:bulletEnabled val="1"/>
        </dgm:presLayoutVars>
      </dgm:prSet>
      <dgm:spPr/>
    </dgm:pt>
    <dgm:pt modelId="{9BCEABDE-5139-3343-8985-BD3D45B4F7A3}" type="pres">
      <dgm:prSet presAssocID="{4BEC45AE-95D0-4991-9D8C-E232E20BEE78}" presName="sibTrans" presStyleCnt="0"/>
      <dgm:spPr/>
    </dgm:pt>
    <dgm:pt modelId="{858225B4-0A01-3846-96A5-1A1A274E760F}" type="pres">
      <dgm:prSet presAssocID="{7ED9AFB4-3E5F-4E57-BAC3-D7BF62D582D2}" presName="compositeNode" presStyleCnt="0">
        <dgm:presLayoutVars>
          <dgm:bulletEnabled val="1"/>
        </dgm:presLayoutVars>
      </dgm:prSet>
      <dgm:spPr/>
    </dgm:pt>
    <dgm:pt modelId="{02771EAD-6CB1-5D4F-8F2E-0100E60708A1}" type="pres">
      <dgm:prSet presAssocID="{7ED9AFB4-3E5F-4E57-BAC3-D7BF62D582D2}" presName="bgRect" presStyleLbl="alignNode1" presStyleIdx="2" presStyleCnt="5" custScaleY="184508"/>
      <dgm:spPr/>
    </dgm:pt>
    <dgm:pt modelId="{D5FA00FA-2BF0-D743-9559-F51085FCF0BF}" type="pres">
      <dgm:prSet presAssocID="{496010DA-7314-43BD-8B04-7A32179D52D1}" presName="sibTransNodeRect" presStyleLbl="alignNode1" presStyleIdx="2" presStyleCnt="5">
        <dgm:presLayoutVars>
          <dgm:chMax val="0"/>
          <dgm:bulletEnabled val="1"/>
        </dgm:presLayoutVars>
      </dgm:prSet>
      <dgm:spPr/>
    </dgm:pt>
    <dgm:pt modelId="{20F1EEC8-1F55-234C-A91C-18BE4FF28BAC}" type="pres">
      <dgm:prSet presAssocID="{7ED9AFB4-3E5F-4E57-BAC3-D7BF62D582D2}" presName="nodeRect" presStyleLbl="alignNode1" presStyleIdx="2" presStyleCnt="5">
        <dgm:presLayoutVars>
          <dgm:bulletEnabled val="1"/>
        </dgm:presLayoutVars>
      </dgm:prSet>
      <dgm:spPr/>
    </dgm:pt>
    <dgm:pt modelId="{2FF6D36D-B288-F34E-981D-CD76B4F3660C}" type="pres">
      <dgm:prSet presAssocID="{496010DA-7314-43BD-8B04-7A32179D52D1}" presName="sibTrans" presStyleCnt="0"/>
      <dgm:spPr/>
    </dgm:pt>
    <dgm:pt modelId="{08150073-B509-7849-9AE3-9914FA091494}" type="pres">
      <dgm:prSet presAssocID="{F8971664-866C-42A0-9F5B-5688A672E132}" presName="compositeNode" presStyleCnt="0">
        <dgm:presLayoutVars>
          <dgm:bulletEnabled val="1"/>
        </dgm:presLayoutVars>
      </dgm:prSet>
      <dgm:spPr/>
    </dgm:pt>
    <dgm:pt modelId="{E01E72E0-B632-A94C-8942-65A85944D3DD}" type="pres">
      <dgm:prSet presAssocID="{F8971664-866C-42A0-9F5B-5688A672E132}" presName="bgRect" presStyleLbl="alignNode1" presStyleIdx="3" presStyleCnt="5" custScaleY="184508"/>
      <dgm:spPr/>
    </dgm:pt>
    <dgm:pt modelId="{E963E642-C6A1-B947-87CD-3FB5989867C4}" type="pres">
      <dgm:prSet presAssocID="{7F87A579-2184-4D85-AAB6-831CB9CCE544}" presName="sibTransNodeRect" presStyleLbl="alignNode1" presStyleIdx="3" presStyleCnt="5">
        <dgm:presLayoutVars>
          <dgm:chMax val="0"/>
          <dgm:bulletEnabled val="1"/>
        </dgm:presLayoutVars>
      </dgm:prSet>
      <dgm:spPr/>
    </dgm:pt>
    <dgm:pt modelId="{780D8875-105E-0840-841D-33A7061281AA}" type="pres">
      <dgm:prSet presAssocID="{F8971664-866C-42A0-9F5B-5688A672E132}" presName="nodeRect" presStyleLbl="alignNode1" presStyleIdx="3" presStyleCnt="5">
        <dgm:presLayoutVars>
          <dgm:bulletEnabled val="1"/>
        </dgm:presLayoutVars>
      </dgm:prSet>
      <dgm:spPr/>
    </dgm:pt>
    <dgm:pt modelId="{B33A68B7-CBFE-7546-8BCD-CC6EC045D4D2}" type="pres">
      <dgm:prSet presAssocID="{7F87A579-2184-4D85-AAB6-831CB9CCE544}" presName="sibTrans" presStyleCnt="0"/>
      <dgm:spPr/>
    </dgm:pt>
    <dgm:pt modelId="{69C48BF2-9F6C-FD46-965C-E4A1D1FA343D}" type="pres">
      <dgm:prSet presAssocID="{00CB854D-291C-4BC8-9189-BE826E76A293}" presName="compositeNode" presStyleCnt="0">
        <dgm:presLayoutVars>
          <dgm:bulletEnabled val="1"/>
        </dgm:presLayoutVars>
      </dgm:prSet>
      <dgm:spPr/>
    </dgm:pt>
    <dgm:pt modelId="{29E644E7-FB57-974F-AE22-E0B1B7A4E346}" type="pres">
      <dgm:prSet presAssocID="{00CB854D-291C-4BC8-9189-BE826E76A293}" presName="bgRect" presStyleLbl="alignNode1" presStyleIdx="4" presStyleCnt="5" custScaleY="184508"/>
      <dgm:spPr/>
    </dgm:pt>
    <dgm:pt modelId="{E3C79FF2-FA6F-E243-9430-752EAA26DBBC}" type="pres">
      <dgm:prSet presAssocID="{795F69C2-1DF3-48E6-AD5D-0CB29A1FED90}" presName="sibTransNodeRect" presStyleLbl="alignNode1" presStyleIdx="4" presStyleCnt="5">
        <dgm:presLayoutVars>
          <dgm:chMax val="0"/>
          <dgm:bulletEnabled val="1"/>
        </dgm:presLayoutVars>
      </dgm:prSet>
      <dgm:spPr/>
    </dgm:pt>
    <dgm:pt modelId="{254191B7-4CA9-A646-8EF3-64BC0F80B9E6}" type="pres">
      <dgm:prSet presAssocID="{00CB854D-291C-4BC8-9189-BE826E76A293}" presName="nodeRect" presStyleLbl="alignNode1" presStyleIdx="4" presStyleCnt="5">
        <dgm:presLayoutVars>
          <dgm:bulletEnabled val="1"/>
        </dgm:presLayoutVars>
      </dgm:prSet>
      <dgm:spPr/>
    </dgm:pt>
  </dgm:ptLst>
  <dgm:cxnLst>
    <dgm:cxn modelId="{058AD703-D026-4162-80A2-50CAEC0C43FF}" srcId="{414ACC26-AA77-4BD8-BE41-A5777CBCF8B0}" destId="{7ED9AFB4-3E5F-4E57-BAC3-D7BF62D582D2}" srcOrd="2" destOrd="0" parTransId="{E1C1D49E-6D4F-4BD2-9758-CF5211904C56}" sibTransId="{496010DA-7314-43BD-8B04-7A32179D52D1}"/>
    <dgm:cxn modelId="{E317C804-5716-1141-9EA7-571A4C0631AA}" type="presOf" srcId="{795F69C2-1DF3-48E6-AD5D-0CB29A1FED90}" destId="{E3C79FF2-FA6F-E243-9430-752EAA26DBBC}" srcOrd="0" destOrd="0" presId="urn:microsoft.com/office/officeart/2016/7/layout/LinearBlockProcessNumbered"/>
    <dgm:cxn modelId="{154A6D13-C899-1443-9883-FA3B29900B29}" type="presOf" srcId="{030BED40-03B5-4700-BC52-7E6B9513678E}" destId="{5889667B-E4F6-134D-9F4F-F77C45187067}" srcOrd="1" destOrd="0" presId="urn:microsoft.com/office/officeart/2016/7/layout/LinearBlockProcessNumbered"/>
    <dgm:cxn modelId="{D3BA841F-DD80-704B-89F3-D58FAD786F13}" type="presOf" srcId="{7ED9AFB4-3E5F-4E57-BAC3-D7BF62D582D2}" destId="{02771EAD-6CB1-5D4F-8F2E-0100E60708A1}" srcOrd="0" destOrd="0" presId="urn:microsoft.com/office/officeart/2016/7/layout/LinearBlockProcessNumbered"/>
    <dgm:cxn modelId="{58EA4122-166E-458B-B36D-28782BF803E5}" srcId="{414ACC26-AA77-4BD8-BE41-A5777CBCF8B0}" destId="{626D3895-9D36-4DF3-B4EB-F80B712E7937}" srcOrd="0" destOrd="0" parTransId="{594278D5-D6FA-40B0-BBC7-7450690DEA47}" sibTransId="{0F64F945-FDCD-4373-8096-BAA7BB69651D}"/>
    <dgm:cxn modelId="{CB88B623-639F-4642-92DC-96E24A046A6A}" type="presOf" srcId="{00CB854D-291C-4BC8-9189-BE826E76A293}" destId="{254191B7-4CA9-A646-8EF3-64BC0F80B9E6}" srcOrd="1" destOrd="0" presId="urn:microsoft.com/office/officeart/2016/7/layout/LinearBlockProcessNumbered"/>
    <dgm:cxn modelId="{C037892A-F533-4545-B4E2-802755B9A1DB}" srcId="{414ACC26-AA77-4BD8-BE41-A5777CBCF8B0}" destId="{F8971664-866C-42A0-9F5B-5688A672E132}" srcOrd="3" destOrd="0" parTransId="{A9CB6A6D-0F83-4D72-B01D-9D7CF4199BF8}" sibTransId="{7F87A579-2184-4D85-AAB6-831CB9CCE544}"/>
    <dgm:cxn modelId="{5024FD49-286E-8E47-B792-24E98349EB6E}" type="presOf" srcId="{4BEC45AE-95D0-4991-9D8C-E232E20BEE78}" destId="{5076E907-CC74-284E-B721-040834301874}" srcOrd="0" destOrd="0" presId="urn:microsoft.com/office/officeart/2016/7/layout/LinearBlockProcessNumbered"/>
    <dgm:cxn modelId="{C6EC824B-D08C-574A-B4CB-3C841DFA147B}" type="presOf" srcId="{414ACC26-AA77-4BD8-BE41-A5777CBCF8B0}" destId="{C3033123-6E70-DB4F-B739-9E9653BEFE66}" srcOrd="0" destOrd="0" presId="urn:microsoft.com/office/officeart/2016/7/layout/LinearBlockProcessNumbered"/>
    <dgm:cxn modelId="{671E4C4E-97A7-B34E-8C21-A8F49708A974}" type="presOf" srcId="{496010DA-7314-43BD-8B04-7A32179D52D1}" destId="{D5FA00FA-2BF0-D743-9559-F51085FCF0BF}" srcOrd="0" destOrd="0" presId="urn:microsoft.com/office/officeart/2016/7/layout/LinearBlockProcessNumbered"/>
    <dgm:cxn modelId="{F049467D-7D04-0D47-A17A-04BCEFB9A9A2}" type="presOf" srcId="{00CB854D-291C-4BC8-9189-BE826E76A293}" destId="{29E644E7-FB57-974F-AE22-E0B1B7A4E346}" srcOrd="0" destOrd="0" presId="urn:microsoft.com/office/officeart/2016/7/layout/LinearBlockProcessNumbered"/>
    <dgm:cxn modelId="{6D0F018D-4F9C-9E40-B5E3-F28CAD76BA0E}" type="presOf" srcId="{030BED40-03B5-4700-BC52-7E6B9513678E}" destId="{7E96CDC8-7CF3-FC46-B5F5-61D2590FA723}" srcOrd="0" destOrd="0" presId="urn:microsoft.com/office/officeart/2016/7/layout/LinearBlockProcessNumbered"/>
    <dgm:cxn modelId="{0D8C9E8D-61B1-6248-AA07-F5E9B4D20A61}" type="presOf" srcId="{7ED9AFB4-3E5F-4E57-BAC3-D7BF62D582D2}" destId="{20F1EEC8-1F55-234C-A91C-18BE4FF28BAC}" srcOrd="1" destOrd="0" presId="urn:microsoft.com/office/officeart/2016/7/layout/LinearBlockProcessNumbered"/>
    <dgm:cxn modelId="{7E8CDB92-538C-AA40-BA13-459E8DEDA7B3}" type="presOf" srcId="{7F87A579-2184-4D85-AAB6-831CB9CCE544}" destId="{E963E642-C6A1-B947-87CD-3FB5989867C4}" srcOrd="0" destOrd="0" presId="urn:microsoft.com/office/officeart/2016/7/layout/LinearBlockProcessNumbered"/>
    <dgm:cxn modelId="{B317A593-B4C1-6940-9FCA-9A3D26EBC0DF}" type="presOf" srcId="{F8971664-866C-42A0-9F5B-5688A672E132}" destId="{780D8875-105E-0840-841D-33A7061281AA}" srcOrd="1" destOrd="0" presId="urn:microsoft.com/office/officeart/2016/7/layout/LinearBlockProcessNumbered"/>
    <dgm:cxn modelId="{F44648AF-37D1-7547-BA57-192F67E97219}" type="presOf" srcId="{626D3895-9D36-4DF3-B4EB-F80B712E7937}" destId="{FF79B441-EFA0-CF4C-A54D-E899EC35CE87}" srcOrd="1" destOrd="0" presId="urn:microsoft.com/office/officeart/2016/7/layout/LinearBlockProcessNumbered"/>
    <dgm:cxn modelId="{8C6BADC8-44CB-6F40-A15D-03476015B8E8}" type="presOf" srcId="{0F64F945-FDCD-4373-8096-BAA7BB69651D}" destId="{6D190AAD-F687-A442-AB89-61073C4A559C}" srcOrd="0" destOrd="0" presId="urn:microsoft.com/office/officeart/2016/7/layout/LinearBlockProcessNumbered"/>
    <dgm:cxn modelId="{7823F8D9-3ED3-4E81-AFDE-AA29DB7DFC59}" srcId="{414ACC26-AA77-4BD8-BE41-A5777CBCF8B0}" destId="{00CB854D-291C-4BC8-9189-BE826E76A293}" srcOrd="4" destOrd="0" parTransId="{45BA23E9-DC85-4E01-8B59-69DCAF47405F}" sibTransId="{795F69C2-1DF3-48E6-AD5D-0CB29A1FED90}"/>
    <dgm:cxn modelId="{54DD33E1-1B3A-5649-AF9A-416DA024B444}" type="presOf" srcId="{626D3895-9D36-4DF3-B4EB-F80B712E7937}" destId="{50ACF2FC-E76B-6A4F-B29B-66F67CAB4E62}" srcOrd="0" destOrd="0" presId="urn:microsoft.com/office/officeart/2016/7/layout/LinearBlockProcessNumbered"/>
    <dgm:cxn modelId="{A2E0B1EA-DA99-1C4A-B9A3-2F30181C19AA}" type="presOf" srcId="{F8971664-866C-42A0-9F5B-5688A672E132}" destId="{E01E72E0-B632-A94C-8942-65A85944D3DD}" srcOrd="0" destOrd="0" presId="urn:microsoft.com/office/officeart/2016/7/layout/LinearBlockProcessNumbered"/>
    <dgm:cxn modelId="{710F0EF6-F120-43AC-A4AE-27B414C99173}" srcId="{414ACC26-AA77-4BD8-BE41-A5777CBCF8B0}" destId="{030BED40-03B5-4700-BC52-7E6B9513678E}" srcOrd="1" destOrd="0" parTransId="{FC837A55-42FF-49DD-933D-0606D1D0C9FE}" sibTransId="{4BEC45AE-95D0-4991-9D8C-E232E20BEE78}"/>
    <dgm:cxn modelId="{A2BEBE94-1146-3745-BA76-7DD737755AF0}" type="presParOf" srcId="{C3033123-6E70-DB4F-B739-9E9653BEFE66}" destId="{37343429-0558-EA4F-AA5A-33814CA9490F}" srcOrd="0" destOrd="0" presId="urn:microsoft.com/office/officeart/2016/7/layout/LinearBlockProcessNumbered"/>
    <dgm:cxn modelId="{610B2F96-8574-4341-8D93-2785F8F77E7A}" type="presParOf" srcId="{37343429-0558-EA4F-AA5A-33814CA9490F}" destId="{50ACF2FC-E76B-6A4F-B29B-66F67CAB4E62}" srcOrd="0" destOrd="0" presId="urn:microsoft.com/office/officeart/2016/7/layout/LinearBlockProcessNumbered"/>
    <dgm:cxn modelId="{9A4E79CA-2611-4E46-B777-3E6B90AF6A08}" type="presParOf" srcId="{37343429-0558-EA4F-AA5A-33814CA9490F}" destId="{6D190AAD-F687-A442-AB89-61073C4A559C}" srcOrd="1" destOrd="0" presId="urn:microsoft.com/office/officeart/2016/7/layout/LinearBlockProcessNumbered"/>
    <dgm:cxn modelId="{DEE8B438-9CD4-CA43-8CA3-96D62803D032}" type="presParOf" srcId="{37343429-0558-EA4F-AA5A-33814CA9490F}" destId="{FF79B441-EFA0-CF4C-A54D-E899EC35CE87}" srcOrd="2" destOrd="0" presId="urn:microsoft.com/office/officeart/2016/7/layout/LinearBlockProcessNumbered"/>
    <dgm:cxn modelId="{A3B22572-82F3-7041-A2D2-0B37DD90D116}" type="presParOf" srcId="{C3033123-6E70-DB4F-B739-9E9653BEFE66}" destId="{80CB1F23-7466-954E-95B9-DDA9B7068620}" srcOrd="1" destOrd="0" presId="urn:microsoft.com/office/officeart/2016/7/layout/LinearBlockProcessNumbered"/>
    <dgm:cxn modelId="{D15AC540-6F48-A548-95B6-175CA088F8AA}" type="presParOf" srcId="{C3033123-6E70-DB4F-B739-9E9653BEFE66}" destId="{9BA4BEB4-692A-9046-851D-6F0417DE3AE3}" srcOrd="2" destOrd="0" presId="urn:microsoft.com/office/officeart/2016/7/layout/LinearBlockProcessNumbered"/>
    <dgm:cxn modelId="{1B595628-2BE1-594C-A23D-0AA0BD20195D}" type="presParOf" srcId="{9BA4BEB4-692A-9046-851D-6F0417DE3AE3}" destId="{7E96CDC8-7CF3-FC46-B5F5-61D2590FA723}" srcOrd="0" destOrd="0" presId="urn:microsoft.com/office/officeart/2016/7/layout/LinearBlockProcessNumbered"/>
    <dgm:cxn modelId="{22195C36-ED83-5043-9505-D4DCF4CF4ABE}" type="presParOf" srcId="{9BA4BEB4-692A-9046-851D-6F0417DE3AE3}" destId="{5076E907-CC74-284E-B721-040834301874}" srcOrd="1" destOrd="0" presId="urn:microsoft.com/office/officeart/2016/7/layout/LinearBlockProcessNumbered"/>
    <dgm:cxn modelId="{7AE995F5-72D7-EB4F-8F9B-CC26B4ED7249}" type="presParOf" srcId="{9BA4BEB4-692A-9046-851D-6F0417DE3AE3}" destId="{5889667B-E4F6-134D-9F4F-F77C45187067}" srcOrd="2" destOrd="0" presId="urn:microsoft.com/office/officeart/2016/7/layout/LinearBlockProcessNumbered"/>
    <dgm:cxn modelId="{9B8E5446-C58B-D045-BED4-7729B57B72A8}" type="presParOf" srcId="{C3033123-6E70-DB4F-B739-9E9653BEFE66}" destId="{9BCEABDE-5139-3343-8985-BD3D45B4F7A3}" srcOrd="3" destOrd="0" presId="urn:microsoft.com/office/officeart/2016/7/layout/LinearBlockProcessNumbered"/>
    <dgm:cxn modelId="{D139669B-91D2-344E-A196-01529D26DB3A}" type="presParOf" srcId="{C3033123-6E70-DB4F-B739-9E9653BEFE66}" destId="{858225B4-0A01-3846-96A5-1A1A274E760F}" srcOrd="4" destOrd="0" presId="urn:microsoft.com/office/officeart/2016/7/layout/LinearBlockProcessNumbered"/>
    <dgm:cxn modelId="{0D9C4EBF-A639-C240-A86F-DE19277C6C6E}" type="presParOf" srcId="{858225B4-0A01-3846-96A5-1A1A274E760F}" destId="{02771EAD-6CB1-5D4F-8F2E-0100E60708A1}" srcOrd="0" destOrd="0" presId="urn:microsoft.com/office/officeart/2016/7/layout/LinearBlockProcessNumbered"/>
    <dgm:cxn modelId="{3E1973C0-91E8-C944-A78E-2175FFEF7C82}" type="presParOf" srcId="{858225B4-0A01-3846-96A5-1A1A274E760F}" destId="{D5FA00FA-2BF0-D743-9559-F51085FCF0BF}" srcOrd="1" destOrd="0" presId="urn:microsoft.com/office/officeart/2016/7/layout/LinearBlockProcessNumbered"/>
    <dgm:cxn modelId="{0371FB32-F8CD-CC41-83D9-EBA862BDC8CA}" type="presParOf" srcId="{858225B4-0A01-3846-96A5-1A1A274E760F}" destId="{20F1EEC8-1F55-234C-A91C-18BE4FF28BAC}" srcOrd="2" destOrd="0" presId="urn:microsoft.com/office/officeart/2016/7/layout/LinearBlockProcessNumbered"/>
    <dgm:cxn modelId="{91614404-1D83-5246-A3B4-F543CE745796}" type="presParOf" srcId="{C3033123-6E70-DB4F-B739-9E9653BEFE66}" destId="{2FF6D36D-B288-F34E-981D-CD76B4F3660C}" srcOrd="5" destOrd="0" presId="urn:microsoft.com/office/officeart/2016/7/layout/LinearBlockProcessNumbered"/>
    <dgm:cxn modelId="{0EFDA4BB-5D93-724B-A3C7-5A4F1865875B}" type="presParOf" srcId="{C3033123-6E70-DB4F-B739-9E9653BEFE66}" destId="{08150073-B509-7849-9AE3-9914FA091494}" srcOrd="6" destOrd="0" presId="urn:microsoft.com/office/officeart/2016/7/layout/LinearBlockProcessNumbered"/>
    <dgm:cxn modelId="{3E47002B-4908-AA49-8E45-3BE4B4DE2109}" type="presParOf" srcId="{08150073-B509-7849-9AE3-9914FA091494}" destId="{E01E72E0-B632-A94C-8942-65A85944D3DD}" srcOrd="0" destOrd="0" presId="urn:microsoft.com/office/officeart/2016/7/layout/LinearBlockProcessNumbered"/>
    <dgm:cxn modelId="{DA60F84D-FD26-714E-B657-0D4D6BBAB9BD}" type="presParOf" srcId="{08150073-B509-7849-9AE3-9914FA091494}" destId="{E963E642-C6A1-B947-87CD-3FB5989867C4}" srcOrd="1" destOrd="0" presId="urn:microsoft.com/office/officeart/2016/7/layout/LinearBlockProcessNumbered"/>
    <dgm:cxn modelId="{D718F156-456D-AD42-8870-438B0B34499F}" type="presParOf" srcId="{08150073-B509-7849-9AE3-9914FA091494}" destId="{780D8875-105E-0840-841D-33A7061281AA}" srcOrd="2" destOrd="0" presId="urn:microsoft.com/office/officeart/2016/7/layout/LinearBlockProcessNumbered"/>
    <dgm:cxn modelId="{A190ECBD-8867-1447-A8C3-261D7EB88452}" type="presParOf" srcId="{C3033123-6E70-DB4F-B739-9E9653BEFE66}" destId="{B33A68B7-CBFE-7546-8BCD-CC6EC045D4D2}" srcOrd="7" destOrd="0" presId="urn:microsoft.com/office/officeart/2016/7/layout/LinearBlockProcessNumbered"/>
    <dgm:cxn modelId="{3381248C-0B2C-1848-8267-B5A788FD7D36}" type="presParOf" srcId="{C3033123-6E70-DB4F-B739-9E9653BEFE66}" destId="{69C48BF2-9F6C-FD46-965C-E4A1D1FA343D}" srcOrd="8" destOrd="0" presId="urn:microsoft.com/office/officeart/2016/7/layout/LinearBlockProcessNumbered"/>
    <dgm:cxn modelId="{44E72B32-E746-E848-A6D4-B80409A9A25D}" type="presParOf" srcId="{69C48BF2-9F6C-FD46-965C-E4A1D1FA343D}" destId="{29E644E7-FB57-974F-AE22-E0B1B7A4E346}" srcOrd="0" destOrd="0" presId="urn:microsoft.com/office/officeart/2016/7/layout/LinearBlockProcessNumbered"/>
    <dgm:cxn modelId="{CF0060E8-EAEF-914B-8D4E-AA47CB03ABBD}" type="presParOf" srcId="{69C48BF2-9F6C-FD46-965C-E4A1D1FA343D}" destId="{E3C79FF2-FA6F-E243-9430-752EAA26DBBC}" srcOrd="1" destOrd="0" presId="urn:microsoft.com/office/officeart/2016/7/layout/LinearBlockProcessNumbered"/>
    <dgm:cxn modelId="{9A53BAC6-C9A8-674E-87BC-6B365262C912}" type="presParOf" srcId="{69C48BF2-9F6C-FD46-965C-E4A1D1FA343D}" destId="{254191B7-4CA9-A646-8EF3-64BC0F80B9E6}" srcOrd="2" destOrd="0" presId="urn:microsoft.com/office/officeart/2016/7/layout/LinearBlock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F4FDCA-B151-4278-9E79-1E9D7694F806}" type="doc">
      <dgm:prSet loTypeId="urn:microsoft.com/office/officeart/2016/7/layout/VerticalDownArrowProcess" loCatId="process" qsTypeId="urn:microsoft.com/office/officeart/2005/8/quickstyle/simple1" qsCatId="simple" csTypeId="urn:microsoft.com/office/officeart/2005/8/colors/colorful3" csCatId="colorful" phldr="1"/>
      <dgm:spPr/>
      <dgm:t>
        <a:bodyPr/>
        <a:lstStyle/>
        <a:p>
          <a:endParaRPr lang="en-US"/>
        </a:p>
      </dgm:t>
    </dgm:pt>
    <dgm:pt modelId="{C87B451F-FA55-4BA9-B5EA-D5711C18CD3E}">
      <dgm:prSet/>
      <dgm:spPr/>
      <dgm:t>
        <a:bodyPr/>
        <a:lstStyle/>
        <a:p>
          <a:r>
            <a:rPr lang="en-US" dirty="0"/>
            <a:t>WET</a:t>
          </a:r>
        </a:p>
      </dgm:t>
    </dgm:pt>
    <dgm:pt modelId="{58DE11F1-3AFF-4621-897D-2A8930FE16EE}" type="parTrans" cxnId="{02C6173E-89BA-466C-A1E8-87E86B11F2A6}">
      <dgm:prSet/>
      <dgm:spPr/>
      <dgm:t>
        <a:bodyPr/>
        <a:lstStyle/>
        <a:p>
          <a:endParaRPr lang="en-US"/>
        </a:p>
      </dgm:t>
    </dgm:pt>
    <dgm:pt modelId="{8FCDE9D2-681F-4CBC-A1B2-1D9761D76702}" type="sibTrans" cxnId="{02C6173E-89BA-466C-A1E8-87E86B11F2A6}">
      <dgm:prSet/>
      <dgm:spPr/>
      <dgm:t>
        <a:bodyPr/>
        <a:lstStyle/>
        <a:p>
          <a:endParaRPr lang="en-US"/>
        </a:p>
      </dgm:t>
    </dgm:pt>
    <dgm:pt modelId="{47B5BEA7-15B8-445F-9E78-7F5EE5F3D4A1}">
      <dgm:prSet custT="1"/>
      <dgm:spPr/>
      <dgm:t>
        <a:bodyPr/>
        <a:lstStyle/>
        <a:p>
          <a:r>
            <a:rPr lang="en-US" sz="1800" dirty="0">
              <a:latin typeface="Garamond" panose="02020404030301010803" pitchFamily="18" charset="0"/>
            </a:rPr>
            <a:t>Wet your hands with warm water </a:t>
          </a:r>
        </a:p>
      </dgm:t>
    </dgm:pt>
    <dgm:pt modelId="{F10C317C-9ECA-419B-8376-96C4E37A7B60}" type="parTrans" cxnId="{CDFFDB15-BB7D-4B6A-8B44-B4E1B8496A60}">
      <dgm:prSet/>
      <dgm:spPr/>
      <dgm:t>
        <a:bodyPr/>
        <a:lstStyle/>
        <a:p>
          <a:endParaRPr lang="en-US"/>
        </a:p>
      </dgm:t>
    </dgm:pt>
    <dgm:pt modelId="{520441C0-ED34-49F0-9923-44D9934C669D}" type="sibTrans" cxnId="{CDFFDB15-BB7D-4B6A-8B44-B4E1B8496A60}">
      <dgm:prSet/>
      <dgm:spPr/>
      <dgm:t>
        <a:bodyPr/>
        <a:lstStyle/>
        <a:p>
          <a:endParaRPr lang="en-US"/>
        </a:p>
      </dgm:t>
    </dgm:pt>
    <dgm:pt modelId="{1E9AFEE8-09A4-467B-B8F8-999B9FB09501}">
      <dgm:prSet/>
      <dgm:spPr/>
      <dgm:t>
        <a:bodyPr/>
        <a:lstStyle/>
        <a:p>
          <a:r>
            <a:rPr lang="en-US" dirty="0"/>
            <a:t>APPLY</a:t>
          </a:r>
        </a:p>
      </dgm:t>
    </dgm:pt>
    <dgm:pt modelId="{4AEDB902-7EF9-4BE4-8B54-ED9FC68269DA}" type="parTrans" cxnId="{7965E655-9030-4E88-BCC0-DE67336504C9}">
      <dgm:prSet/>
      <dgm:spPr/>
      <dgm:t>
        <a:bodyPr/>
        <a:lstStyle/>
        <a:p>
          <a:endParaRPr lang="en-US"/>
        </a:p>
      </dgm:t>
    </dgm:pt>
    <dgm:pt modelId="{B3A0F655-9736-4B3C-B1C5-076591BFFD5E}" type="sibTrans" cxnId="{7965E655-9030-4E88-BCC0-DE67336504C9}">
      <dgm:prSet/>
      <dgm:spPr/>
      <dgm:t>
        <a:bodyPr/>
        <a:lstStyle/>
        <a:p>
          <a:endParaRPr lang="en-US"/>
        </a:p>
      </dgm:t>
    </dgm:pt>
    <dgm:pt modelId="{88FB3D42-5314-4276-8102-0469F7310A5D}">
      <dgm:prSet custT="1"/>
      <dgm:spPr/>
      <dgm:t>
        <a:bodyPr/>
        <a:lstStyle/>
        <a:p>
          <a:r>
            <a:rPr lang="en-US" sz="1800" dirty="0">
              <a:latin typeface="Garamond" panose="02020404030301010803" pitchFamily="18" charset="0"/>
            </a:rPr>
            <a:t>Apply soap</a:t>
          </a:r>
        </a:p>
      </dgm:t>
    </dgm:pt>
    <dgm:pt modelId="{E84E5052-70E4-4A55-9CE5-2EFCA09E0476}" type="parTrans" cxnId="{3EA3F74F-8D98-4F05-A5C0-CBEC554ED3C3}">
      <dgm:prSet/>
      <dgm:spPr/>
      <dgm:t>
        <a:bodyPr/>
        <a:lstStyle/>
        <a:p>
          <a:endParaRPr lang="en-US"/>
        </a:p>
      </dgm:t>
    </dgm:pt>
    <dgm:pt modelId="{8BD517DE-67E8-4CD2-A442-D248D566B634}" type="sibTrans" cxnId="{3EA3F74F-8D98-4F05-A5C0-CBEC554ED3C3}">
      <dgm:prSet/>
      <dgm:spPr/>
      <dgm:t>
        <a:bodyPr/>
        <a:lstStyle/>
        <a:p>
          <a:endParaRPr lang="en-US"/>
        </a:p>
      </dgm:t>
    </dgm:pt>
    <dgm:pt modelId="{C6033BF3-99E8-4194-ABBB-8774DA5A3941}">
      <dgm:prSet/>
      <dgm:spPr/>
      <dgm:t>
        <a:bodyPr/>
        <a:lstStyle/>
        <a:p>
          <a:r>
            <a:rPr lang="en-US" dirty="0"/>
            <a:t>RINSE</a:t>
          </a:r>
        </a:p>
      </dgm:t>
    </dgm:pt>
    <dgm:pt modelId="{B1E6E2E0-79D4-4F84-9A81-849BBDFFEF7B}" type="parTrans" cxnId="{6B9681BC-DD3D-4E05-9B96-978B14277B8A}">
      <dgm:prSet/>
      <dgm:spPr/>
      <dgm:t>
        <a:bodyPr/>
        <a:lstStyle/>
        <a:p>
          <a:endParaRPr lang="en-US"/>
        </a:p>
      </dgm:t>
    </dgm:pt>
    <dgm:pt modelId="{49EF7020-6DD9-4CC1-B835-DC71B84BC313}" type="sibTrans" cxnId="{6B9681BC-DD3D-4E05-9B96-978B14277B8A}">
      <dgm:prSet/>
      <dgm:spPr/>
      <dgm:t>
        <a:bodyPr/>
        <a:lstStyle/>
        <a:p>
          <a:endParaRPr lang="en-US"/>
        </a:p>
      </dgm:t>
    </dgm:pt>
    <dgm:pt modelId="{298B4DFE-C137-48CF-822C-6796CC7682B9}">
      <dgm:prSet custT="1"/>
      <dgm:spPr/>
      <dgm:t>
        <a:bodyPr/>
        <a:lstStyle/>
        <a:p>
          <a:r>
            <a:rPr lang="en-US" sz="1800" dirty="0">
              <a:latin typeface="Garamond" panose="02020404030301010803" pitchFamily="18" charset="0"/>
            </a:rPr>
            <a:t>Rinse the soap from your hands</a:t>
          </a:r>
        </a:p>
      </dgm:t>
    </dgm:pt>
    <dgm:pt modelId="{2E069BB2-397C-4C5D-8EAC-B116E44CC4D9}" type="parTrans" cxnId="{45B51BFD-D760-47A7-992B-ECA6ED44B810}">
      <dgm:prSet/>
      <dgm:spPr/>
      <dgm:t>
        <a:bodyPr/>
        <a:lstStyle/>
        <a:p>
          <a:endParaRPr lang="en-US"/>
        </a:p>
      </dgm:t>
    </dgm:pt>
    <dgm:pt modelId="{3B54FFB9-74BD-41D7-88D1-9177B753B467}" type="sibTrans" cxnId="{45B51BFD-D760-47A7-992B-ECA6ED44B810}">
      <dgm:prSet/>
      <dgm:spPr/>
      <dgm:t>
        <a:bodyPr/>
        <a:lstStyle/>
        <a:p>
          <a:endParaRPr lang="en-US"/>
        </a:p>
      </dgm:t>
    </dgm:pt>
    <dgm:pt modelId="{AF272BBD-E4CD-4992-AA39-766993001255}">
      <dgm:prSet/>
      <dgm:spPr/>
      <dgm:t>
        <a:bodyPr/>
        <a:lstStyle/>
        <a:p>
          <a:r>
            <a:rPr lang="en-US" dirty="0"/>
            <a:t>DRY</a:t>
          </a:r>
        </a:p>
      </dgm:t>
    </dgm:pt>
    <dgm:pt modelId="{55C2051B-4187-46BD-8CB3-2E4BE4FB6680}" type="parTrans" cxnId="{7D46F17D-AAFB-45FA-8C8E-569DDA1B3A24}">
      <dgm:prSet/>
      <dgm:spPr/>
      <dgm:t>
        <a:bodyPr/>
        <a:lstStyle/>
        <a:p>
          <a:endParaRPr lang="en-US"/>
        </a:p>
      </dgm:t>
    </dgm:pt>
    <dgm:pt modelId="{D2A462FD-F98F-4BEB-8D07-47C217A942BC}" type="sibTrans" cxnId="{7D46F17D-AAFB-45FA-8C8E-569DDA1B3A24}">
      <dgm:prSet/>
      <dgm:spPr/>
      <dgm:t>
        <a:bodyPr/>
        <a:lstStyle/>
        <a:p>
          <a:endParaRPr lang="en-US"/>
        </a:p>
      </dgm:t>
    </dgm:pt>
    <dgm:pt modelId="{23ED841B-4C97-457A-99E8-D3923F5DD989}">
      <dgm:prSet custT="1"/>
      <dgm:spPr/>
      <dgm:t>
        <a:bodyPr/>
        <a:lstStyle/>
        <a:p>
          <a:r>
            <a:rPr lang="en-US" sz="1800" dirty="0">
              <a:latin typeface="Garamond" panose="02020404030301010803" pitchFamily="18" charset="0"/>
            </a:rPr>
            <a:t>Dry your hands completely with a clean towel</a:t>
          </a:r>
        </a:p>
      </dgm:t>
    </dgm:pt>
    <dgm:pt modelId="{1B32144A-EDC3-4A1B-901D-F4D74CD1AE11}" type="parTrans" cxnId="{DE0EC1A7-E59D-4B1F-867B-832038587939}">
      <dgm:prSet/>
      <dgm:spPr/>
      <dgm:t>
        <a:bodyPr/>
        <a:lstStyle/>
        <a:p>
          <a:endParaRPr lang="en-US"/>
        </a:p>
      </dgm:t>
    </dgm:pt>
    <dgm:pt modelId="{51621DCC-5A75-42B5-92D2-9CFE24E16AC3}" type="sibTrans" cxnId="{DE0EC1A7-E59D-4B1F-867B-832038587939}">
      <dgm:prSet/>
      <dgm:spPr/>
      <dgm:t>
        <a:bodyPr/>
        <a:lstStyle/>
        <a:p>
          <a:endParaRPr lang="en-US"/>
        </a:p>
      </dgm:t>
    </dgm:pt>
    <dgm:pt modelId="{0506C708-0997-41D2-B679-D5A2176B8211}">
      <dgm:prSet/>
      <dgm:spPr/>
      <dgm:t>
        <a:bodyPr/>
        <a:lstStyle/>
        <a:p>
          <a:r>
            <a:rPr lang="en-US" dirty="0"/>
            <a:t>SCRUB</a:t>
          </a:r>
        </a:p>
      </dgm:t>
    </dgm:pt>
    <dgm:pt modelId="{67D6AABC-1B18-46EC-AAE4-3F588D78B4D8}" type="parTrans" cxnId="{4F9C999B-61E1-4DFB-AE9C-32CC256F0794}">
      <dgm:prSet/>
      <dgm:spPr/>
      <dgm:t>
        <a:bodyPr/>
        <a:lstStyle/>
        <a:p>
          <a:endParaRPr lang="en-US"/>
        </a:p>
      </dgm:t>
    </dgm:pt>
    <dgm:pt modelId="{154F64BA-4287-4118-998E-BF035356D3C5}" type="sibTrans" cxnId="{4F9C999B-61E1-4DFB-AE9C-32CC256F0794}">
      <dgm:prSet/>
      <dgm:spPr/>
      <dgm:t>
        <a:bodyPr/>
        <a:lstStyle/>
        <a:p>
          <a:endParaRPr lang="en-US"/>
        </a:p>
      </dgm:t>
    </dgm:pt>
    <dgm:pt modelId="{6A7541D3-E913-4A72-8DBB-8F4137DC0E8E}">
      <dgm:prSet custT="1"/>
      <dgm:spPr/>
      <dgm:t>
        <a:bodyPr/>
        <a:lstStyle/>
        <a:p>
          <a:r>
            <a:rPr lang="en-US" sz="1800" dirty="0">
              <a:latin typeface="Garamond" panose="02020404030301010803" pitchFamily="18" charset="0"/>
            </a:rPr>
            <a:t>Scrub the back of your wrists, palms, of hands and under the fingernails. For at least 20 seconds</a:t>
          </a:r>
        </a:p>
      </dgm:t>
    </dgm:pt>
    <dgm:pt modelId="{87D462D4-E111-45FC-8F8C-A98D6F294E1B}" type="parTrans" cxnId="{D280DEE6-3B48-4EC3-A4BF-040B962AD509}">
      <dgm:prSet/>
      <dgm:spPr/>
      <dgm:t>
        <a:bodyPr/>
        <a:lstStyle/>
        <a:p>
          <a:endParaRPr lang="en-US"/>
        </a:p>
      </dgm:t>
    </dgm:pt>
    <dgm:pt modelId="{8E60E922-3638-4061-8A45-0BE6481AA0B0}" type="sibTrans" cxnId="{D280DEE6-3B48-4EC3-A4BF-040B962AD509}">
      <dgm:prSet/>
      <dgm:spPr/>
      <dgm:t>
        <a:bodyPr/>
        <a:lstStyle/>
        <a:p>
          <a:endParaRPr lang="en-US"/>
        </a:p>
      </dgm:t>
    </dgm:pt>
    <dgm:pt modelId="{037A29A7-CECE-644E-80DA-EC53FA81A424}" type="pres">
      <dgm:prSet presAssocID="{CDF4FDCA-B151-4278-9E79-1E9D7694F806}" presName="Name0" presStyleCnt="0">
        <dgm:presLayoutVars>
          <dgm:dir/>
          <dgm:animLvl val="lvl"/>
          <dgm:resizeHandles val="exact"/>
        </dgm:presLayoutVars>
      </dgm:prSet>
      <dgm:spPr/>
    </dgm:pt>
    <dgm:pt modelId="{6E4C6E6B-9D88-A04D-9BF1-7F2BCA09818B}" type="pres">
      <dgm:prSet presAssocID="{0506C708-0997-41D2-B679-D5A2176B8211}" presName="boxAndChildren" presStyleCnt="0"/>
      <dgm:spPr/>
    </dgm:pt>
    <dgm:pt modelId="{266DE5EE-B2B1-CA45-BAE5-6818BF18CFEC}" type="pres">
      <dgm:prSet presAssocID="{0506C708-0997-41D2-B679-D5A2176B8211}" presName="parentTextBox" presStyleLbl="alignNode1" presStyleIdx="0" presStyleCnt="5"/>
      <dgm:spPr/>
    </dgm:pt>
    <dgm:pt modelId="{90855D71-EB40-4A46-AA6D-A7EEDE4ABE37}" type="pres">
      <dgm:prSet presAssocID="{0506C708-0997-41D2-B679-D5A2176B8211}" presName="descendantBox" presStyleLbl="bgAccFollowNode1" presStyleIdx="0" presStyleCnt="5"/>
      <dgm:spPr/>
    </dgm:pt>
    <dgm:pt modelId="{03A5229B-BD74-144D-8B7E-1F93F9440470}" type="pres">
      <dgm:prSet presAssocID="{D2A462FD-F98F-4BEB-8D07-47C217A942BC}" presName="sp" presStyleCnt="0"/>
      <dgm:spPr/>
    </dgm:pt>
    <dgm:pt modelId="{CD91D822-F318-E145-A8BA-EA8679471D52}" type="pres">
      <dgm:prSet presAssocID="{AF272BBD-E4CD-4992-AA39-766993001255}" presName="arrowAndChildren" presStyleCnt="0"/>
      <dgm:spPr/>
    </dgm:pt>
    <dgm:pt modelId="{78CDFB94-32E2-AD41-92B2-2FA40A1501EB}" type="pres">
      <dgm:prSet presAssocID="{AF272BBD-E4CD-4992-AA39-766993001255}" presName="parentTextArrow" presStyleLbl="node1" presStyleIdx="0" presStyleCnt="0"/>
      <dgm:spPr/>
    </dgm:pt>
    <dgm:pt modelId="{CE6A059C-C5C6-0A47-999F-84FFCF9098F6}" type="pres">
      <dgm:prSet presAssocID="{AF272BBD-E4CD-4992-AA39-766993001255}" presName="arrow" presStyleLbl="alignNode1" presStyleIdx="1" presStyleCnt="5"/>
      <dgm:spPr/>
    </dgm:pt>
    <dgm:pt modelId="{F7F46155-2300-1E47-AB12-6CC04422DD6A}" type="pres">
      <dgm:prSet presAssocID="{AF272BBD-E4CD-4992-AA39-766993001255}" presName="descendantArrow" presStyleLbl="bgAccFollowNode1" presStyleIdx="1" presStyleCnt="5"/>
      <dgm:spPr/>
    </dgm:pt>
    <dgm:pt modelId="{B3FD9751-90C5-DF43-AA30-7C2CD8420DB7}" type="pres">
      <dgm:prSet presAssocID="{49EF7020-6DD9-4CC1-B835-DC71B84BC313}" presName="sp" presStyleCnt="0"/>
      <dgm:spPr/>
    </dgm:pt>
    <dgm:pt modelId="{3D54FC0D-8CC4-D04B-9A76-E5CABDC9422A}" type="pres">
      <dgm:prSet presAssocID="{C6033BF3-99E8-4194-ABBB-8774DA5A3941}" presName="arrowAndChildren" presStyleCnt="0"/>
      <dgm:spPr/>
    </dgm:pt>
    <dgm:pt modelId="{6C74C36F-3D2E-7D48-934F-DE3E58284B8D}" type="pres">
      <dgm:prSet presAssocID="{C6033BF3-99E8-4194-ABBB-8774DA5A3941}" presName="parentTextArrow" presStyleLbl="node1" presStyleIdx="0" presStyleCnt="0"/>
      <dgm:spPr/>
    </dgm:pt>
    <dgm:pt modelId="{8D8CD7C9-FBB9-AE4C-9C4A-9BA3E0E0FE37}" type="pres">
      <dgm:prSet presAssocID="{C6033BF3-99E8-4194-ABBB-8774DA5A3941}" presName="arrow" presStyleLbl="alignNode1" presStyleIdx="2" presStyleCnt="5"/>
      <dgm:spPr/>
    </dgm:pt>
    <dgm:pt modelId="{4339AFD7-6586-FD47-A6C6-80703B353AAE}" type="pres">
      <dgm:prSet presAssocID="{C6033BF3-99E8-4194-ABBB-8774DA5A3941}" presName="descendantArrow" presStyleLbl="bgAccFollowNode1" presStyleIdx="2" presStyleCnt="5"/>
      <dgm:spPr/>
    </dgm:pt>
    <dgm:pt modelId="{C7020A26-E1DF-A44A-9163-894405C9E6C6}" type="pres">
      <dgm:prSet presAssocID="{B3A0F655-9736-4B3C-B1C5-076591BFFD5E}" presName="sp" presStyleCnt="0"/>
      <dgm:spPr/>
    </dgm:pt>
    <dgm:pt modelId="{18E81390-5CAA-5E42-9006-634A53B307F5}" type="pres">
      <dgm:prSet presAssocID="{1E9AFEE8-09A4-467B-B8F8-999B9FB09501}" presName="arrowAndChildren" presStyleCnt="0"/>
      <dgm:spPr/>
    </dgm:pt>
    <dgm:pt modelId="{9463A59B-0247-ED4F-AE7D-45340EC6C8D2}" type="pres">
      <dgm:prSet presAssocID="{1E9AFEE8-09A4-467B-B8F8-999B9FB09501}" presName="parentTextArrow" presStyleLbl="node1" presStyleIdx="0" presStyleCnt="0"/>
      <dgm:spPr/>
    </dgm:pt>
    <dgm:pt modelId="{0E741573-6FF7-1B43-94F2-5392393C39A1}" type="pres">
      <dgm:prSet presAssocID="{1E9AFEE8-09A4-467B-B8F8-999B9FB09501}" presName="arrow" presStyleLbl="alignNode1" presStyleIdx="3" presStyleCnt="5"/>
      <dgm:spPr/>
    </dgm:pt>
    <dgm:pt modelId="{B6714837-F873-6C4C-AF4E-2F54AE3FE973}" type="pres">
      <dgm:prSet presAssocID="{1E9AFEE8-09A4-467B-B8F8-999B9FB09501}" presName="descendantArrow" presStyleLbl="bgAccFollowNode1" presStyleIdx="3" presStyleCnt="5"/>
      <dgm:spPr/>
    </dgm:pt>
    <dgm:pt modelId="{BF56DC22-37B0-5D4D-A047-4159317CDBEA}" type="pres">
      <dgm:prSet presAssocID="{8FCDE9D2-681F-4CBC-A1B2-1D9761D76702}" presName="sp" presStyleCnt="0"/>
      <dgm:spPr/>
    </dgm:pt>
    <dgm:pt modelId="{140B85DD-0337-834B-A094-FFA74C867E51}" type="pres">
      <dgm:prSet presAssocID="{C87B451F-FA55-4BA9-B5EA-D5711C18CD3E}" presName="arrowAndChildren" presStyleCnt="0"/>
      <dgm:spPr/>
    </dgm:pt>
    <dgm:pt modelId="{63D859D9-513B-9E41-BEF2-DF6FB1A3009E}" type="pres">
      <dgm:prSet presAssocID="{C87B451F-FA55-4BA9-B5EA-D5711C18CD3E}" presName="parentTextArrow" presStyleLbl="node1" presStyleIdx="0" presStyleCnt="0"/>
      <dgm:spPr/>
    </dgm:pt>
    <dgm:pt modelId="{F507BB68-B136-C54C-A837-D62E177E4F5C}" type="pres">
      <dgm:prSet presAssocID="{C87B451F-FA55-4BA9-B5EA-D5711C18CD3E}" presName="arrow" presStyleLbl="alignNode1" presStyleIdx="4" presStyleCnt="5"/>
      <dgm:spPr/>
    </dgm:pt>
    <dgm:pt modelId="{11279C2A-D676-CC42-B351-F0583A62B294}" type="pres">
      <dgm:prSet presAssocID="{C87B451F-FA55-4BA9-B5EA-D5711C18CD3E}" presName="descendantArrow" presStyleLbl="bgAccFollowNode1" presStyleIdx="4" presStyleCnt="5"/>
      <dgm:spPr/>
    </dgm:pt>
  </dgm:ptLst>
  <dgm:cxnLst>
    <dgm:cxn modelId="{CDFFDB15-BB7D-4B6A-8B44-B4E1B8496A60}" srcId="{C87B451F-FA55-4BA9-B5EA-D5711C18CD3E}" destId="{47B5BEA7-15B8-445F-9E78-7F5EE5F3D4A1}" srcOrd="0" destOrd="0" parTransId="{F10C317C-9ECA-419B-8376-96C4E37A7B60}" sibTransId="{520441C0-ED34-49F0-9923-44D9934C669D}"/>
    <dgm:cxn modelId="{465AFC1A-CC57-0F48-BE1F-323F9E7737E5}" type="presOf" srcId="{C6033BF3-99E8-4194-ABBB-8774DA5A3941}" destId="{6C74C36F-3D2E-7D48-934F-DE3E58284B8D}" srcOrd="0" destOrd="0" presId="urn:microsoft.com/office/officeart/2016/7/layout/VerticalDownArrowProcess"/>
    <dgm:cxn modelId="{02C6173E-89BA-466C-A1E8-87E86B11F2A6}" srcId="{CDF4FDCA-B151-4278-9E79-1E9D7694F806}" destId="{C87B451F-FA55-4BA9-B5EA-D5711C18CD3E}" srcOrd="0" destOrd="0" parTransId="{58DE11F1-3AFF-4621-897D-2A8930FE16EE}" sibTransId="{8FCDE9D2-681F-4CBC-A1B2-1D9761D76702}"/>
    <dgm:cxn modelId="{3EA3F74F-8D98-4F05-A5C0-CBEC554ED3C3}" srcId="{1E9AFEE8-09A4-467B-B8F8-999B9FB09501}" destId="{88FB3D42-5314-4276-8102-0469F7310A5D}" srcOrd="0" destOrd="0" parTransId="{E84E5052-70E4-4A55-9CE5-2EFCA09E0476}" sibTransId="{8BD517DE-67E8-4CD2-A442-D248D566B634}"/>
    <dgm:cxn modelId="{7965E655-9030-4E88-BCC0-DE67336504C9}" srcId="{CDF4FDCA-B151-4278-9E79-1E9D7694F806}" destId="{1E9AFEE8-09A4-467B-B8F8-999B9FB09501}" srcOrd="1" destOrd="0" parTransId="{4AEDB902-7EF9-4BE4-8B54-ED9FC68269DA}" sibTransId="{B3A0F655-9736-4B3C-B1C5-076591BFFD5E}"/>
    <dgm:cxn modelId="{20E2EC5A-1070-0A4D-8A87-24FE6A32C016}" type="presOf" srcId="{AF272BBD-E4CD-4992-AA39-766993001255}" destId="{78CDFB94-32E2-AD41-92B2-2FA40A1501EB}" srcOrd="0" destOrd="0" presId="urn:microsoft.com/office/officeart/2016/7/layout/VerticalDownArrowProcess"/>
    <dgm:cxn modelId="{2411445D-2D20-F845-890B-3E0A2110BFDE}" type="presOf" srcId="{23ED841B-4C97-457A-99E8-D3923F5DD989}" destId="{F7F46155-2300-1E47-AB12-6CC04422DD6A}" srcOrd="0" destOrd="0" presId="urn:microsoft.com/office/officeart/2016/7/layout/VerticalDownArrowProcess"/>
    <dgm:cxn modelId="{40099B64-E88F-F24A-AFE5-2D2CAB433CA6}" type="presOf" srcId="{1E9AFEE8-09A4-467B-B8F8-999B9FB09501}" destId="{0E741573-6FF7-1B43-94F2-5392393C39A1}" srcOrd="1" destOrd="0" presId="urn:microsoft.com/office/officeart/2016/7/layout/VerticalDownArrowProcess"/>
    <dgm:cxn modelId="{C9020465-3217-644E-A978-AC55FBDF6475}" type="presOf" srcId="{6A7541D3-E913-4A72-8DBB-8F4137DC0E8E}" destId="{90855D71-EB40-4A46-AA6D-A7EEDE4ABE37}" srcOrd="0" destOrd="0" presId="urn:microsoft.com/office/officeart/2016/7/layout/VerticalDownArrowProcess"/>
    <dgm:cxn modelId="{17DE586F-8FBE-154F-B06A-37141D12E547}" type="presOf" srcId="{1E9AFEE8-09A4-467B-B8F8-999B9FB09501}" destId="{9463A59B-0247-ED4F-AE7D-45340EC6C8D2}" srcOrd="0" destOrd="0" presId="urn:microsoft.com/office/officeart/2016/7/layout/VerticalDownArrowProcess"/>
    <dgm:cxn modelId="{7D46F17D-AAFB-45FA-8C8E-569DDA1B3A24}" srcId="{CDF4FDCA-B151-4278-9E79-1E9D7694F806}" destId="{AF272BBD-E4CD-4992-AA39-766993001255}" srcOrd="3" destOrd="0" parTransId="{55C2051B-4187-46BD-8CB3-2E4BE4FB6680}" sibTransId="{D2A462FD-F98F-4BEB-8D07-47C217A942BC}"/>
    <dgm:cxn modelId="{3A481082-6023-C243-85DA-5A052AAC504A}" type="presOf" srcId="{47B5BEA7-15B8-445F-9E78-7F5EE5F3D4A1}" destId="{11279C2A-D676-CC42-B351-F0583A62B294}" srcOrd="0" destOrd="0" presId="urn:microsoft.com/office/officeart/2016/7/layout/VerticalDownArrowProcess"/>
    <dgm:cxn modelId="{CAF8DF94-EE5A-8D4A-B768-F7C8B6242495}" type="presOf" srcId="{C87B451F-FA55-4BA9-B5EA-D5711C18CD3E}" destId="{63D859D9-513B-9E41-BEF2-DF6FB1A3009E}" srcOrd="0" destOrd="0" presId="urn:microsoft.com/office/officeart/2016/7/layout/VerticalDownArrowProcess"/>
    <dgm:cxn modelId="{4F9C999B-61E1-4DFB-AE9C-32CC256F0794}" srcId="{CDF4FDCA-B151-4278-9E79-1E9D7694F806}" destId="{0506C708-0997-41D2-B679-D5A2176B8211}" srcOrd="4" destOrd="0" parTransId="{67D6AABC-1B18-46EC-AAE4-3F588D78B4D8}" sibTransId="{154F64BA-4287-4118-998E-BF035356D3C5}"/>
    <dgm:cxn modelId="{7C71E39F-7AF0-7C4E-A392-144A96FE90EB}" type="presOf" srcId="{AF272BBD-E4CD-4992-AA39-766993001255}" destId="{CE6A059C-C5C6-0A47-999F-84FFCF9098F6}" srcOrd="1" destOrd="0" presId="urn:microsoft.com/office/officeart/2016/7/layout/VerticalDownArrowProcess"/>
    <dgm:cxn modelId="{DE0EC1A7-E59D-4B1F-867B-832038587939}" srcId="{AF272BBD-E4CD-4992-AA39-766993001255}" destId="{23ED841B-4C97-457A-99E8-D3923F5DD989}" srcOrd="0" destOrd="0" parTransId="{1B32144A-EDC3-4A1B-901D-F4D74CD1AE11}" sibTransId="{51621DCC-5A75-42B5-92D2-9CFE24E16AC3}"/>
    <dgm:cxn modelId="{FAA0FFAE-030D-6749-8968-DED75570F1F8}" type="presOf" srcId="{C87B451F-FA55-4BA9-B5EA-D5711C18CD3E}" destId="{F507BB68-B136-C54C-A837-D62E177E4F5C}" srcOrd="1" destOrd="0" presId="urn:microsoft.com/office/officeart/2016/7/layout/VerticalDownArrowProcess"/>
    <dgm:cxn modelId="{6555A5B2-C568-7E47-9E61-EE9D83EF1264}" type="presOf" srcId="{0506C708-0997-41D2-B679-D5A2176B8211}" destId="{266DE5EE-B2B1-CA45-BAE5-6818BF18CFEC}" srcOrd="0" destOrd="0" presId="urn:microsoft.com/office/officeart/2016/7/layout/VerticalDownArrowProcess"/>
    <dgm:cxn modelId="{6B9681BC-DD3D-4E05-9B96-978B14277B8A}" srcId="{CDF4FDCA-B151-4278-9E79-1E9D7694F806}" destId="{C6033BF3-99E8-4194-ABBB-8774DA5A3941}" srcOrd="2" destOrd="0" parTransId="{B1E6E2E0-79D4-4F84-9A81-849BBDFFEF7B}" sibTransId="{49EF7020-6DD9-4CC1-B835-DC71B84BC313}"/>
    <dgm:cxn modelId="{0DEBEDC4-FA55-2446-BC60-8E36C5638C88}" type="presOf" srcId="{C6033BF3-99E8-4194-ABBB-8774DA5A3941}" destId="{8D8CD7C9-FBB9-AE4C-9C4A-9BA3E0E0FE37}" srcOrd="1" destOrd="0" presId="urn:microsoft.com/office/officeart/2016/7/layout/VerticalDownArrowProcess"/>
    <dgm:cxn modelId="{C95115D3-350C-CB4B-B273-63C633F5830E}" type="presOf" srcId="{298B4DFE-C137-48CF-822C-6796CC7682B9}" destId="{4339AFD7-6586-FD47-A6C6-80703B353AAE}" srcOrd="0" destOrd="0" presId="urn:microsoft.com/office/officeart/2016/7/layout/VerticalDownArrowProcess"/>
    <dgm:cxn modelId="{D280DEE6-3B48-4EC3-A4BF-040B962AD509}" srcId="{0506C708-0997-41D2-B679-D5A2176B8211}" destId="{6A7541D3-E913-4A72-8DBB-8F4137DC0E8E}" srcOrd="0" destOrd="0" parTransId="{87D462D4-E111-45FC-8F8C-A98D6F294E1B}" sibTransId="{8E60E922-3638-4061-8A45-0BE6481AA0B0}"/>
    <dgm:cxn modelId="{296C53F1-E9D5-C340-B302-85D704184C06}" type="presOf" srcId="{CDF4FDCA-B151-4278-9E79-1E9D7694F806}" destId="{037A29A7-CECE-644E-80DA-EC53FA81A424}" srcOrd="0" destOrd="0" presId="urn:microsoft.com/office/officeart/2016/7/layout/VerticalDownArrowProcess"/>
    <dgm:cxn modelId="{EA41B7F7-FC3C-AA4D-8E7C-E08DBC5D1AFD}" type="presOf" srcId="{88FB3D42-5314-4276-8102-0469F7310A5D}" destId="{B6714837-F873-6C4C-AF4E-2F54AE3FE973}" srcOrd="0" destOrd="0" presId="urn:microsoft.com/office/officeart/2016/7/layout/VerticalDownArrowProcess"/>
    <dgm:cxn modelId="{45B51BFD-D760-47A7-992B-ECA6ED44B810}" srcId="{C6033BF3-99E8-4194-ABBB-8774DA5A3941}" destId="{298B4DFE-C137-48CF-822C-6796CC7682B9}" srcOrd="0" destOrd="0" parTransId="{2E069BB2-397C-4C5D-8EAC-B116E44CC4D9}" sibTransId="{3B54FFB9-74BD-41D7-88D1-9177B753B467}"/>
    <dgm:cxn modelId="{2275199C-01F5-914B-8188-FFF8306ED0A3}" type="presParOf" srcId="{037A29A7-CECE-644E-80DA-EC53FA81A424}" destId="{6E4C6E6B-9D88-A04D-9BF1-7F2BCA09818B}" srcOrd="0" destOrd="0" presId="urn:microsoft.com/office/officeart/2016/7/layout/VerticalDownArrowProcess"/>
    <dgm:cxn modelId="{C6A10265-1CB1-9E45-9208-15FFBABAA8EF}" type="presParOf" srcId="{6E4C6E6B-9D88-A04D-9BF1-7F2BCA09818B}" destId="{266DE5EE-B2B1-CA45-BAE5-6818BF18CFEC}" srcOrd="0" destOrd="0" presId="urn:microsoft.com/office/officeart/2016/7/layout/VerticalDownArrowProcess"/>
    <dgm:cxn modelId="{9BA55E8E-43D5-D343-B2A0-55F62582D11F}" type="presParOf" srcId="{6E4C6E6B-9D88-A04D-9BF1-7F2BCA09818B}" destId="{90855D71-EB40-4A46-AA6D-A7EEDE4ABE37}" srcOrd="1" destOrd="0" presId="urn:microsoft.com/office/officeart/2016/7/layout/VerticalDownArrowProcess"/>
    <dgm:cxn modelId="{FF8588F7-8B87-1E4D-BAE7-915B9E208CF7}" type="presParOf" srcId="{037A29A7-CECE-644E-80DA-EC53FA81A424}" destId="{03A5229B-BD74-144D-8B7E-1F93F9440470}" srcOrd="1" destOrd="0" presId="urn:microsoft.com/office/officeart/2016/7/layout/VerticalDownArrowProcess"/>
    <dgm:cxn modelId="{D89DF123-B6CF-314A-B215-84CEDC93BFF7}" type="presParOf" srcId="{037A29A7-CECE-644E-80DA-EC53FA81A424}" destId="{CD91D822-F318-E145-A8BA-EA8679471D52}" srcOrd="2" destOrd="0" presId="urn:microsoft.com/office/officeart/2016/7/layout/VerticalDownArrowProcess"/>
    <dgm:cxn modelId="{F3E92F71-93F9-7F41-A7F1-5BAA534393F6}" type="presParOf" srcId="{CD91D822-F318-E145-A8BA-EA8679471D52}" destId="{78CDFB94-32E2-AD41-92B2-2FA40A1501EB}" srcOrd="0" destOrd="0" presId="urn:microsoft.com/office/officeart/2016/7/layout/VerticalDownArrowProcess"/>
    <dgm:cxn modelId="{EE00651E-AB22-224B-8757-48B95A65655B}" type="presParOf" srcId="{CD91D822-F318-E145-A8BA-EA8679471D52}" destId="{CE6A059C-C5C6-0A47-999F-84FFCF9098F6}" srcOrd="1" destOrd="0" presId="urn:microsoft.com/office/officeart/2016/7/layout/VerticalDownArrowProcess"/>
    <dgm:cxn modelId="{EBED5910-B7E5-804D-B6EA-B57F79D713D2}" type="presParOf" srcId="{CD91D822-F318-E145-A8BA-EA8679471D52}" destId="{F7F46155-2300-1E47-AB12-6CC04422DD6A}" srcOrd="2" destOrd="0" presId="urn:microsoft.com/office/officeart/2016/7/layout/VerticalDownArrowProcess"/>
    <dgm:cxn modelId="{71C3951F-40CC-7848-BCAE-1A4539548015}" type="presParOf" srcId="{037A29A7-CECE-644E-80DA-EC53FA81A424}" destId="{B3FD9751-90C5-DF43-AA30-7C2CD8420DB7}" srcOrd="3" destOrd="0" presId="urn:microsoft.com/office/officeart/2016/7/layout/VerticalDownArrowProcess"/>
    <dgm:cxn modelId="{CB88A44C-81E8-6C44-BB3B-B6F22CB1D0E6}" type="presParOf" srcId="{037A29A7-CECE-644E-80DA-EC53FA81A424}" destId="{3D54FC0D-8CC4-D04B-9A76-E5CABDC9422A}" srcOrd="4" destOrd="0" presId="urn:microsoft.com/office/officeart/2016/7/layout/VerticalDownArrowProcess"/>
    <dgm:cxn modelId="{C6E2E109-E6D1-A34E-AE96-E5E921ABBF7D}" type="presParOf" srcId="{3D54FC0D-8CC4-D04B-9A76-E5CABDC9422A}" destId="{6C74C36F-3D2E-7D48-934F-DE3E58284B8D}" srcOrd="0" destOrd="0" presId="urn:microsoft.com/office/officeart/2016/7/layout/VerticalDownArrowProcess"/>
    <dgm:cxn modelId="{E8E1B094-4C2E-0745-8735-68201F7B6A6F}" type="presParOf" srcId="{3D54FC0D-8CC4-D04B-9A76-E5CABDC9422A}" destId="{8D8CD7C9-FBB9-AE4C-9C4A-9BA3E0E0FE37}" srcOrd="1" destOrd="0" presId="urn:microsoft.com/office/officeart/2016/7/layout/VerticalDownArrowProcess"/>
    <dgm:cxn modelId="{F1EB54AD-6C4D-2046-809C-484E23703EFE}" type="presParOf" srcId="{3D54FC0D-8CC4-D04B-9A76-E5CABDC9422A}" destId="{4339AFD7-6586-FD47-A6C6-80703B353AAE}" srcOrd="2" destOrd="0" presId="urn:microsoft.com/office/officeart/2016/7/layout/VerticalDownArrowProcess"/>
    <dgm:cxn modelId="{1BA794E5-8D12-BC44-A1BB-A36445F34A09}" type="presParOf" srcId="{037A29A7-CECE-644E-80DA-EC53FA81A424}" destId="{C7020A26-E1DF-A44A-9163-894405C9E6C6}" srcOrd="5" destOrd="0" presId="urn:microsoft.com/office/officeart/2016/7/layout/VerticalDownArrowProcess"/>
    <dgm:cxn modelId="{8BF07391-AB51-CE41-9252-62BC969D9983}" type="presParOf" srcId="{037A29A7-CECE-644E-80DA-EC53FA81A424}" destId="{18E81390-5CAA-5E42-9006-634A53B307F5}" srcOrd="6" destOrd="0" presId="urn:microsoft.com/office/officeart/2016/7/layout/VerticalDownArrowProcess"/>
    <dgm:cxn modelId="{FD1091FC-46DA-504D-B018-88BF56FAEF54}" type="presParOf" srcId="{18E81390-5CAA-5E42-9006-634A53B307F5}" destId="{9463A59B-0247-ED4F-AE7D-45340EC6C8D2}" srcOrd="0" destOrd="0" presId="urn:microsoft.com/office/officeart/2016/7/layout/VerticalDownArrowProcess"/>
    <dgm:cxn modelId="{24D64407-55F6-FC41-BF90-3F4A908A1DBF}" type="presParOf" srcId="{18E81390-5CAA-5E42-9006-634A53B307F5}" destId="{0E741573-6FF7-1B43-94F2-5392393C39A1}" srcOrd="1" destOrd="0" presId="urn:microsoft.com/office/officeart/2016/7/layout/VerticalDownArrowProcess"/>
    <dgm:cxn modelId="{1A65CA0A-EF5E-494C-8866-1ED7FA9DDCBE}" type="presParOf" srcId="{18E81390-5CAA-5E42-9006-634A53B307F5}" destId="{B6714837-F873-6C4C-AF4E-2F54AE3FE973}" srcOrd="2" destOrd="0" presId="urn:microsoft.com/office/officeart/2016/7/layout/VerticalDownArrowProcess"/>
    <dgm:cxn modelId="{AC582CF1-66B2-EA48-B67D-3F7337429E37}" type="presParOf" srcId="{037A29A7-CECE-644E-80DA-EC53FA81A424}" destId="{BF56DC22-37B0-5D4D-A047-4159317CDBEA}" srcOrd="7" destOrd="0" presId="urn:microsoft.com/office/officeart/2016/7/layout/VerticalDownArrowProcess"/>
    <dgm:cxn modelId="{7B28F0D9-29D9-1D4D-927F-26BA9FB52736}" type="presParOf" srcId="{037A29A7-CECE-644E-80DA-EC53FA81A424}" destId="{140B85DD-0337-834B-A094-FFA74C867E51}" srcOrd="8" destOrd="0" presId="urn:microsoft.com/office/officeart/2016/7/layout/VerticalDownArrowProcess"/>
    <dgm:cxn modelId="{44F9DF8C-3DEA-D04D-924C-90D996818623}" type="presParOf" srcId="{140B85DD-0337-834B-A094-FFA74C867E51}" destId="{63D859D9-513B-9E41-BEF2-DF6FB1A3009E}" srcOrd="0" destOrd="0" presId="urn:microsoft.com/office/officeart/2016/7/layout/VerticalDownArrowProcess"/>
    <dgm:cxn modelId="{07B52A57-911F-D64C-B4AF-8AE76708F944}" type="presParOf" srcId="{140B85DD-0337-834B-A094-FFA74C867E51}" destId="{F507BB68-B136-C54C-A837-D62E177E4F5C}" srcOrd="1" destOrd="0" presId="urn:microsoft.com/office/officeart/2016/7/layout/VerticalDownArrowProcess"/>
    <dgm:cxn modelId="{5CC4D497-9515-C24B-8F40-56B1F0A2342A}" type="presParOf" srcId="{140B85DD-0337-834B-A094-FFA74C867E51}" destId="{11279C2A-D676-CC42-B351-F0583A62B294}" srcOrd="2" destOrd="0" presId="urn:microsoft.com/office/officeart/2016/7/layout/VerticalDown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C98630D-4EB7-40E7-B44E-500BF22C7C3F}" type="doc">
      <dgm:prSet loTypeId="urn:microsoft.com/office/officeart/2018/5/layout/IconCircleLabelList" loCatId="icon" qsTypeId="urn:microsoft.com/office/officeart/2005/8/quickstyle/simple1" qsCatId="simple" csTypeId="urn:microsoft.com/office/officeart/2018/5/colors/Iconchunking_neutralicon_colorful5" csCatId="colorful" phldr="1"/>
      <dgm:spPr/>
      <dgm:t>
        <a:bodyPr/>
        <a:lstStyle/>
        <a:p>
          <a:endParaRPr lang="en-US"/>
        </a:p>
      </dgm:t>
    </dgm:pt>
    <dgm:pt modelId="{EACCE89B-AE30-47E6-A4D5-6B6409D424AE}">
      <dgm:prSet/>
      <dgm:spPr/>
      <dgm:t>
        <a:bodyPr/>
        <a:lstStyle/>
        <a:p>
          <a:pPr>
            <a:lnSpc>
              <a:spcPct val="100000"/>
            </a:lnSpc>
            <a:defRPr cap="all"/>
          </a:pPr>
          <a:r>
            <a:rPr lang="en-US">
              <a:latin typeface="Garamond" panose="02020404030301010803" pitchFamily="18" charset="0"/>
            </a:rPr>
            <a:t>CALL YOUR HEALTH-CARE PROVIDER</a:t>
          </a:r>
        </a:p>
      </dgm:t>
    </dgm:pt>
    <dgm:pt modelId="{73C6E66D-A789-442C-9C72-660B4D93E831}" type="parTrans" cxnId="{947E0E45-7E08-4A92-BD10-310AEF3D98DB}">
      <dgm:prSet/>
      <dgm:spPr/>
      <dgm:t>
        <a:bodyPr/>
        <a:lstStyle/>
        <a:p>
          <a:endParaRPr lang="en-US"/>
        </a:p>
      </dgm:t>
    </dgm:pt>
    <dgm:pt modelId="{945C59AB-E1B0-44C5-BCAB-918E9B57D8A1}" type="sibTrans" cxnId="{947E0E45-7E08-4A92-BD10-310AEF3D98DB}">
      <dgm:prSet phldrT="1" phldr="0"/>
      <dgm:spPr/>
      <dgm:t>
        <a:bodyPr/>
        <a:lstStyle/>
        <a:p>
          <a:endParaRPr lang="en-US"/>
        </a:p>
      </dgm:t>
    </dgm:pt>
    <dgm:pt modelId="{51A51E6B-C709-487E-B5AE-AA51D55B8936}">
      <dgm:prSet/>
      <dgm:spPr/>
      <dgm:t>
        <a:bodyPr/>
        <a:lstStyle/>
        <a:p>
          <a:pPr>
            <a:lnSpc>
              <a:spcPct val="100000"/>
            </a:lnSpc>
            <a:defRPr cap="all"/>
          </a:pPr>
          <a:r>
            <a:rPr lang="en-US">
              <a:latin typeface="Garamond" panose="02020404030301010803" pitchFamily="18" charset="0"/>
            </a:rPr>
            <a:t>AVOID OTHERS FOR AT LEAST 24 HOURS AFTER FEVER RESOLVES</a:t>
          </a:r>
        </a:p>
      </dgm:t>
    </dgm:pt>
    <dgm:pt modelId="{DD6319DC-3B74-4F73-AB52-1F625F3B3632}" type="parTrans" cxnId="{4A6F1ACB-BE82-449E-95A5-2816AD16651C}">
      <dgm:prSet/>
      <dgm:spPr/>
      <dgm:t>
        <a:bodyPr/>
        <a:lstStyle/>
        <a:p>
          <a:endParaRPr lang="en-US"/>
        </a:p>
      </dgm:t>
    </dgm:pt>
    <dgm:pt modelId="{99435848-78C6-49E7-8A3D-0871AF1DE234}" type="sibTrans" cxnId="{4A6F1ACB-BE82-449E-95A5-2816AD16651C}">
      <dgm:prSet phldrT="2" phldr="0"/>
      <dgm:spPr/>
      <dgm:t>
        <a:bodyPr/>
        <a:lstStyle/>
        <a:p>
          <a:endParaRPr lang="en-US"/>
        </a:p>
      </dgm:t>
    </dgm:pt>
    <dgm:pt modelId="{4450E761-108E-47B0-BF01-B05A5BF00B80}">
      <dgm:prSet/>
      <dgm:spPr/>
      <dgm:t>
        <a:bodyPr/>
        <a:lstStyle/>
        <a:p>
          <a:pPr>
            <a:lnSpc>
              <a:spcPct val="100000"/>
            </a:lnSpc>
            <a:defRPr cap="all"/>
          </a:pPr>
          <a:r>
            <a:rPr lang="en-US">
              <a:latin typeface="Garamond" panose="02020404030301010803" pitchFamily="18" charset="0"/>
            </a:rPr>
            <a:t>TREAT SYMPTOMS</a:t>
          </a:r>
        </a:p>
      </dgm:t>
    </dgm:pt>
    <dgm:pt modelId="{DBA3189C-2176-4D84-A91D-7E614CD8CB7D}" type="parTrans" cxnId="{306697E6-9E52-4492-A78F-6A0A7BDD68F2}">
      <dgm:prSet/>
      <dgm:spPr/>
      <dgm:t>
        <a:bodyPr/>
        <a:lstStyle/>
        <a:p>
          <a:endParaRPr lang="en-US"/>
        </a:p>
      </dgm:t>
    </dgm:pt>
    <dgm:pt modelId="{B1BEB640-D147-46FB-A572-BE2C86C5E6E7}" type="sibTrans" cxnId="{306697E6-9E52-4492-A78F-6A0A7BDD68F2}">
      <dgm:prSet phldrT="3" phldr="0"/>
      <dgm:spPr/>
      <dgm:t>
        <a:bodyPr/>
        <a:lstStyle/>
        <a:p>
          <a:endParaRPr lang="en-US"/>
        </a:p>
      </dgm:t>
    </dgm:pt>
    <dgm:pt modelId="{D0D9CF83-0902-45CC-AA58-1616DC5EFD74}">
      <dgm:prSet/>
      <dgm:spPr/>
      <dgm:t>
        <a:bodyPr/>
        <a:lstStyle/>
        <a:p>
          <a:pPr>
            <a:lnSpc>
              <a:spcPct val="100000"/>
            </a:lnSpc>
            <a:defRPr cap="all"/>
          </a:pPr>
          <a:r>
            <a:rPr lang="en-US">
              <a:latin typeface="Garamond" panose="02020404030301010803" pitchFamily="18" charset="0"/>
            </a:rPr>
            <a:t>COVER COUGHS AND SNEEZES</a:t>
          </a:r>
        </a:p>
      </dgm:t>
    </dgm:pt>
    <dgm:pt modelId="{8F7E9E32-769A-4B23-B576-97ED52BC68A1}" type="parTrans" cxnId="{CCC88F46-FFD2-42A4-B9CC-A6618A6C00FC}">
      <dgm:prSet/>
      <dgm:spPr/>
      <dgm:t>
        <a:bodyPr/>
        <a:lstStyle/>
        <a:p>
          <a:endParaRPr lang="en-US"/>
        </a:p>
      </dgm:t>
    </dgm:pt>
    <dgm:pt modelId="{56B36683-94D2-4A13-8067-52CF7180B866}" type="sibTrans" cxnId="{CCC88F46-FFD2-42A4-B9CC-A6618A6C00FC}">
      <dgm:prSet phldrT="4" phldr="0"/>
      <dgm:spPr/>
      <dgm:t>
        <a:bodyPr/>
        <a:lstStyle/>
        <a:p>
          <a:endParaRPr lang="en-US"/>
        </a:p>
      </dgm:t>
    </dgm:pt>
    <dgm:pt modelId="{5DA56A1F-A8FE-4BCD-94E5-D218C766123F}">
      <dgm:prSet/>
      <dgm:spPr/>
      <dgm:t>
        <a:bodyPr/>
        <a:lstStyle/>
        <a:p>
          <a:pPr>
            <a:lnSpc>
              <a:spcPct val="100000"/>
            </a:lnSpc>
            <a:defRPr cap="all"/>
          </a:pPr>
          <a:r>
            <a:rPr lang="en-US">
              <a:latin typeface="Garamond" panose="02020404030301010803" pitchFamily="18" charset="0"/>
            </a:rPr>
            <a:t>FREQUENT HAND WASHING</a:t>
          </a:r>
        </a:p>
      </dgm:t>
    </dgm:pt>
    <dgm:pt modelId="{EAA6CE80-1E13-4373-BBDC-2F9E2C72963E}" type="parTrans" cxnId="{57E70A91-7755-40E8-9851-D4537FB86C97}">
      <dgm:prSet/>
      <dgm:spPr/>
      <dgm:t>
        <a:bodyPr/>
        <a:lstStyle/>
        <a:p>
          <a:endParaRPr lang="en-US"/>
        </a:p>
      </dgm:t>
    </dgm:pt>
    <dgm:pt modelId="{3C021524-B19D-4F78-8A87-07ABAED5D989}" type="sibTrans" cxnId="{57E70A91-7755-40E8-9851-D4537FB86C97}">
      <dgm:prSet phldrT="5" phldr="0"/>
      <dgm:spPr/>
      <dgm:t>
        <a:bodyPr/>
        <a:lstStyle/>
        <a:p>
          <a:endParaRPr lang="en-US"/>
        </a:p>
      </dgm:t>
    </dgm:pt>
    <dgm:pt modelId="{B23FAFE3-4444-4B21-876F-8002E0CE5AE8}">
      <dgm:prSet/>
      <dgm:spPr/>
      <dgm:t>
        <a:bodyPr/>
        <a:lstStyle/>
        <a:p>
          <a:pPr>
            <a:lnSpc>
              <a:spcPct val="100000"/>
            </a:lnSpc>
            <a:defRPr cap="all"/>
          </a:pPr>
          <a:r>
            <a:rPr lang="en-US">
              <a:latin typeface="Garamond" panose="02020404030301010803" pitchFamily="18" charset="0"/>
            </a:rPr>
            <a:t>DRINK PLENTY OF FLUIDS</a:t>
          </a:r>
        </a:p>
      </dgm:t>
    </dgm:pt>
    <dgm:pt modelId="{7267A52B-B961-4EE9-BB15-CB973FAD320F}" type="parTrans" cxnId="{2AF54C2C-8E9C-42D2-AA6E-5C2FD438AF19}">
      <dgm:prSet/>
      <dgm:spPr/>
      <dgm:t>
        <a:bodyPr/>
        <a:lstStyle/>
        <a:p>
          <a:endParaRPr lang="en-US"/>
        </a:p>
      </dgm:t>
    </dgm:pt>
    <dgm:pt modelId="{08DBDF9D-BC22-402A-8520-94D9663A6275}" type="sibTrans" cxnId="{2AF54C2C-8E9C-42D2-AA6E-5C2FD438AF19}">
      <dgm:prSet phldrT="6" phldr="0"/>
      <dgm:spPr/>
      <dgm:t>
        <a:bodyPr/>
        <a:lstStyle/>
        <a:p>
          <a:endParaRPr lang="en-US"/>
        </a:p>
      </dgm:t>
    </dgm:pt>
    <dgm:pt modelId="{5C0B4A42-2388-4304-A5D3-6F7A2C8B664A}">
      <dgm:prSet/>
      <dgm:spPr/>
      <dgm:t>
        <a:bodyPr/>
        <a:lstStyle/>
        <a:p>
          <a:pPr>
            <a:lnSpc>
              <a:spcPct val="100000"/>
            </a:lnSpc>
            <a:defRPr cap="all"/>
          </a:pPr>
          <a:r>
            <a:rPr lang="en-US">
              <a:latin typeface="Garamond" panose="02020404030301010803" pitchFamily="18" charset="0"/>
            </a:rPr>
            <a:t>REST</a:t>
          </a:r>
          <a:endParaRPr lang="en-US"/>
        </a:p>
      </dgm:t>
    </dgm:pt>
    <dgm:pt modelId="{3F2FB2A7-3844-445B-9BD3-700ECD08A337}" type="parTrans" cxnId="{5C0E8451-12B6-4FB0-B0C2-5DD6A526FF8A}">
      <dgm:prSet/>
      <dgm:spPr/>
      <dgm:t>
        <a:bodyPr/>
        <a:lstStyle/>
        <a:p>
          <a:endParaRPr lang="en-US"/>
        </a:p>
      </dgm:t>
    </dgm:pt>
    <dgm:pt modelId="{AA4D34B4-0951-4506-8DBF-19B8D84B725F}" type="sibTrans" cxnId="{5C0E8451-12B6-4FB0-B0C2-5DD6A526FF8A}">
      <dgm:prSet phldrT="7" phldr="0"/>
      <dgm:spPr/>
      <dgm:t>
        <a:bodyPr/>
        <a:lstStyle/>
        <a:p>
          <a:endParaRPr lang="en-US"/>
        </a:p>
      </dgm:t>
    </dgm:pt>
    <dgm:pt modelId="{311722CB-AA8A-4C2E-9BE4-4AB945271902}" type="pres">
      <dgm:prSet presAssocID="{AC98630D-4EB7-40E7-B44E-500BF22C7C3F}" presName="root" presStyleCnt="0">
        <dgm:presLayoutVars>
          <dgm:dir/>
          <dgm:resizeHandles val="exact"/>
        </dgm:presLayoutVars>
      </dgm:prSet>
      <dgm:spPr/>
    </dgm:pt>
    <dgm:pt modelId="{DB86B3BC-304E-48D2-8715-D7CB8453C607}" type="pres">
      <dgm:prSet presAssocID="{EACCE89B-AE30-47E6-A4D5-6B6409D424AE}" presName="compNode" presStyleCnt="0"/>
      <dgm:spPr/>
    </dgm:pt>
    <dgm:pt modelId="{FC1823BF-E478-4765-BA5C-D3817F03C216}" type="pres">
      <dgm:prSet presAssocID="{EACCE89B-AE30-47E6-A4D5-6B6409D424AE}" presName="iconBgRect" presStyleLbl="bgShp" presStyleIdx="0" presStyleCnt="7"/>
      <dgm:spPr/>
    </dgm:pt>
    <dgm:pt modelId="{440DD77C-1EDA-4225-A819-624B8845C227}" type="pres">
      <dgm:prSet presAssocID="{EACCE89B-AE30-47E6-A4D5-6B6409D424AE}"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all center"/>
        </a:ext>
      </dgm:extLst>
    </dgm:pt>
    <dgm:pt modelId="{DC6C40C3-5177-43C4-A21C-2846B0815E19}" type="pres">
      <dgm:prSet presAssocID="{EACCE89B-AE30-47E6-A4D5-6B6409D424AE}" presName="spaceRect" presStyleCnt="0"/>
      <dgm:spPr/>
    </dgm:pt>
    <dgm:pt modelId="{F0BF6712-9D53-4CD7-ABC7-35E6F4AD71B1}" type="pres">
      <dgm:prSet presAssocID="{EACCE89B-AE30-47E6-A4D5-6B6409D424AE}" presName="textRect" presStyleLbl="revTx" presStyleIdx="0" presStyleCnt="7">
        <dgm:presLayoutVars>
          <dgm:chMax val="1"/>
          <dgm:chPref val="1"/>
        </dgm:presLayoutVars>
      </dgm:prSet>
      <dgm:spPr/>
    </dgm:pt>
    <dgm:pt modelId="{179D74B0-D750-4C55-89E1-12203F9B62AF}" type="pres">
      <dgm:prSet presAssocID="{945C59AB-E1B0-44C5-BCAB-918E9B57D8A1}" presName="sibTrans" presStyleCnt="0"/>
      <dgm:spPr/>
    </dgm:pt>
    <dgm:pt modelId="{55CDFCA0-B863-4DB6-B187-4F108936F545}" type="pres">
      <dgm:prSet presAssocID="{51A51E6B-C709-487E-B5AE-AA51D55B8936}" presName="compNode" presStyleCnt="0"/>
      <dgm:spPr/>
    </dgm:pt>
    <dgm:pt modelId="{1E553E5F-9FC2-42B4-A22C-34A8917EE2EA}" type="pres">
      <dgm:prSet presAssocID="{51A51E6B-C709-487E-B5AE-AA51D55B8936}" presName="iconBgRect" presStyleLbl="bgShp" presStyleIdx="1" presStyleCnt="7"/>
      <dgm:spPr/>
    </dgm:pt>
    <dgm:pt modelId="{6BD14F3B-882D-473B-B92D-1F94023AFC68}" type="pres">
      <dgm:prSet presAssocID="{51A51E6B-C709-487E-B5AE-AA51D55B8936}"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opwatch"/>
        </a:ext>
      </dgm:extLst>
    </dgm:pt>
    <dgm:pt modelId="{6EBA6E6B-67A1-4F13-B945-E88C6D1C98E7}" type="pres">
      <dgm:prSet presAssocID="{51A51E6B-C709-487E-B5AE-AA51D55B8936}" presName="spaceRect" presStyleCnt="0"/>
      <dgm:spPr/>
    </dgm:pt>
    <dgm:pt modelId="{4875A3C6-3FB1-4E8D-BCB6-3A44926D7D98}" type="pres">
      <dgm:prSet presAssocID="{51A51E6B-C709-487E-B5AE-AA51D55B8936}" presName="textRect" presStyleLbl="revTx" presStyleIdx="1" presStyleCnt="7">
        <dgm:presLayoutVars>
          <dgm:chMax val="1"/>
          <dgm:chPref val="1"/>
        </dgm:presLayoutVars>
      </dgm:prSet>
      <dgm:spPr/>
    </dgm:pt>
    <dgm:pt modelId="{B05E8ADB-5D54-484D-A326-3CAE1F756153}" type="pres">
      <dgm:prSet presAssocID="{99435848-78C6-49E7-8A3D-0871AF1DE234}" presName="sibTrans" presStyleCnt="0"/>
      <dgm:spPr/>
    </dgm:pt>
    <dgm:pt modelId="{62237BAD-45E2-4221-ABC8-48233F1E50F7}" type="pres">
      <dgm:prSet presAssocID="{4450E761-108E-47B0-BF01-B05A5BF00B80}" presName="compNode" presStyleCnt="0"/>
      <dgm:spPr/>
    </dgm:pt>
    <dgm:pt modelId="{73726680-C2DD-483B-9804-9D33B8CF4AEB}" type="pres">
      <dgm:prSet presAssocID="{4450E761-108E-47B0-BF01-B05A5BF00B80}" presName="iconBgRect" presStyleLbl="bgShp" presStyleIdx="2" presStyleCnt="7"/>
      <dgm:spPr/>
    </dgm:pt>
    <dgm:pt modelId="{C7ED2B06-E2A5-4F0B-839B-86668382D738}" type="pres">
      <dgm:prSet presAssocID="{4450E761-108E-47B0-BF01-B05A5BF00B80}"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ethoscope"/>
        </a:ext>
      </dgm:extLst>
    </dgm:pt>
    <dgm:pt modelId="{F34F49F1-C00A-48E0-A6F4-94E5A489F953}" type="pres">
      <dgm:prSet presAssocID="{4450E761-108E-47B0-BF01-B05A5BF00B80}" presName="spaceRect" presStyleCnt="0"/>
      <dgm:spPr/>
    </dgm:pt>
    <dgm:pt modelId="{C473F6BC-3DC8-43EA-9C8B-E76F740B4E9A}" type="pres">
      <dgm:prSet presAssocID="{4450E761-108E-47B0-BF01-B05A5BF00B80}" presName="textRect" presStyleLbl="revTx" presStyleIdx="2" presStyleCnt="7">
        <dgm:presLayoutVars>
          <dgm:chMax val="1"/>
          <dgm:chPref val="1"/>
        </dgm:presLayoutVars>
      </dgm:prSet>
      <dgm:spPr/>
    </dgm:pt>
    <dgm:pt modelId="{6980132F-F809-4E7B-A377-3BFDA6066FB1}" type="pres">
      <dgm:prSet presAssocID="{B1BEB640-D147-46FB-A572-BE2C86C5E6E7}" presName="sibTrans" presStyleCnt="0"/>
      <dgm:spPr/>
    </dgm:pt>
    <dgm:pt modelId="{A6179F60-B0EA-4BAA-848F-ADE7AEB3F01D}" type="pres">
      <dgm:prSet presAssocID="{D0D9CF83-0902-45CC-AA58-1616DC5EFD74}" presName="compNode" presStyleCnt="0"/>
      <dgm:spPr/>
    </dgm:pt>
    <dgm:pt modelId="{062CE7F3-1542-4F48-9C65-EDF4FB156E0C}" type="pres">
      <dgm:prSet presAssocID="{D0D9CF83-0902-45CC-AA58-1616DC5EFD74}" presName="iconBgRect" presStyleLbl="bgShp" presStyleIdx="3" presStyleCnt="7"/>
      <dgm:spPr/>
    </dgm:pt>
    <dgm:pt modelId="{D683F606-F0E6-438A-86D7-3DE53C09F224}" type="pres">
      <dgm:prSet presAssocID="{D0D9CF83-0902-45CC-AA58-1616DC5EFD74}"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Needle"/>
        </a:ext>
      </dgm:extLst>
    </dgm:pt>
    <dgm:pt modelId="{E48C4624-F4DF-4C33-9A49-465A247AC7D6}" type="pres">
      <dgm:prSet presAssocID="{D0D9CF83-0902-45CC-AA58-1616DC5EFD74}" presName="spaceRect" presStyleCnt="0"/>
      <dgm:spPr/>
    </dgm:pt>
    <dgm:pt modelId="{C871386F-017E-4D71-9B98-F42A528AAAC4}" type="pres">
      <dgm:prSet presAssocID="{D0D9CF83-0902-45CC-AA58-1616DC5EFD74}" presName="textRect" presStyleLbl="revTx" presStyleIdx="3" presStyleCnt="7">
        <dgm:presLayoutVars>
          <dgm:chMax val="1"/>
          <dgm:chPref val="1"/>
        </dgm:presLayoutVars>
      </dgm:prSet>
      <dgm:spPr/>
    </dgm:pt>
    <dgm:pt modelId="{BDC332FA-F52E-4792-9171-EAA1235D041A}" type="pres">
      <dgm:prSet presAssocID="{56B36683-94D2-4A13-8067-52CF7180B866}" presName="sibTrans" presStyleCnt="0"/>
      <dgm:spPr/>
    </dgm:pt>
    <dgm:pt modelId="{CE752CDF-9DCC-4654-97F0-E1B2D8ED5993}" type="pres">
      <dgm:prSet presAssocID="{5DA56A1F-A8FE-4BCD-94E5-D218C766123F}" presName="compNode" presStyleCnt="0"/>
      <dgm:spPr/>
    </dgm:pt>
    <dgm:pt modelId="{1A5C056F-2AC3-4E2C-94ED-8C91686D9B39}" type="pres">
      <dgm:prSet presAssocID="{5DA56A1F-A8FE-4BCD-94E5-D218C766123F}" presName="iconBgRect" presStyleLbl="bgShp" presStyleIdx="4" presStyleCnt="7" custLinFactY="457" custLinFactNeighborY="100000"/>
      <dgm:spPr/>
    </dgm:pt>
    <dgm:pt modelId="{2FCCDBE6-2A71-47C2-A964-77E3B002BA1F}" type="pres">
      <dgm:prSet presAssocID="{5DA56A1F-A8FE-4BCD-94E5-D218C766123F}" presName="iconRect" presStyleLbl="node1" presStyleIdx="4" presStyleCnt="7" custLinFactY="67304" custLinFactNeighborY="100000"/>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Raised Hand"/>
        </a:ext>
      </dgm:extLst>
    </dgm:pt>
    <dgm:pt modelId="{A19ABD69-4ED4-4CBF-BBDA-33CFCF2A1949}" type="pres">
      <dgm:prSet presAssocID="{5DA56A1F-A8FE-4BCD-94E5-D218C766123F}" presName="spaceRect" presStyleCnt="0"/>
      <dgm:spPr/>
    </dgm:pt>
    <dgm:pt modelId="{AFD5EDA4-8942-4C18-9273-3283E59B9C43}" type="pres">
      <dgm:prSet presAssocID="{5DA56A1F-A8FE-4BCD-94E5-D218C766123F}" presName="textRect" presStyleLbl="revTx" presStyleIdx="4" presStyleCnt="7" custLinFactY="37838" custLinFactNeighborY="100000">
        <dgm:presLayoutVars>
          <dgm:chMax val="1"/>
          <dgm:chPref val="1"/>
        </dgm:presLayoutVars>
      </dgm:prSet>
      <dgm:spPr/>
    </dgm:pt>
    <dgm:pt modelId="{9588E665-D390-4125-8BA1-59A5F37341CB}" type="pres">
      <dgm:prSet presAssocID="{3C021524-B19D-4F78-8A87-07ABAED5D989}" presName="sibTrans" presStyleCnt="0"/>
      <dgm:spPr/>
    </dgm:pt>
    <dgm:pt modelId="{2161FB48-10FE-4E20-AE50-9A6193632D25}" type="pres">
      <dgm:prSet presAssocID="{B23FAFE3-4444-4B21-876F-8002E0CE5AE8}" presName="compNode" presStyleCnt="0"/>
      <dgm:spPr/>
    </dgm:pt>
    <dgm:pt modelId="{F3DE9458-B016-4295-9083-2BCFC8BBF253}" type="pres">
      <dgm:prSet presAssocID="{B23FAFE3-4444-4B21-876F-8002E0CE5AE8}" presName="iconBgRect" presStyleLbl="bgShp" presStyleIdx="5" presStyleCnt="7" custLinFactNeighborY="95993"/>
      <dgm:spPr/>
    </dgm:pt>
    <dgm:pt modelId="{4570BD67-E654-4999-805C-E2ACF22BCA69}" type="pres">
      <dgm:prSet presAssocID="{B23FAFE3-4444-4B21-876F-8002E0CE5AE8}" presName="iconRect" presStyleLbl="node1" presStyleIdx="5" presStyleCnt="7" custLinFactY="75084" custLinFactNeighborY="100000"/>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Bottle"/>
        </a:ext>
      </dgm:extLst>
    </dgm:pt>
    <dgm:pt modelId="{21720E1D-54F9-4AB7-8535-2C997BAA3E7E}" type="pres">
      <dgm:prSet presAssocID="{B23FAFE3-4444-4B21-876F-8002E0CE5AE8}" presName="spaceRect" presStyleCnt="0"/>
      <dgm:spPr/>
    </dgm:pt>
    <dgm:pt modelId="{9876418E-F7E4-48D5-9F1B-8463DE1299B0}" type="pres">
      <dgm:prSet presAssocID="{B23FAFE3-4444-4B21-876F-8002E0CE5AE8}" presName="textRect" presStyleLbl="revTx" presStyleIdx="5" presStyleCnt="7" custLinFactY="37838" custLinFactNeighborY="100000">
        <dgm:presLayoutVars>
          <dgm:chMax val="1"/>
          <dgm:chPref val="1"/>
        </dgm:presLayoutVars>
      </dgm:prSet>
      <dgm:spPr/>
    </dgm:pt>
    <dgm:pt modelId="{0763EBC1-587A-4B45-A39B-BDC3EC99F988}" type="pres">
      <dgm:prSet presAssocID="{08DBDF9D-BC22-402A-8520-94D9663A6275}" presName="sibTrans" presStyleCnt="0"/>
      <dgm:spPr/>
    </dgm:pt>
    <dgm:pt modelId="{500C6D54-C884-47DA-AC5C-CBCFB340D071}" type="pres">
      <dgm:prSet presAssocID="{5C0B4A42-2388-4304-A5D3-6F7A2C8B664A}" presName="compNode" presStyleCnt="0"/>
      <dgm:spPr/>
    </dgm:pt>
    <dgm:pt modelId="{9D19896D-1D71-47A3-AAB2-69BD1FDF50BC}" type="pres">
      <dgm:prSet presAssocID="{5C0B4A42-2388-4304-A5D3-6F7A2C8B664A}" presName="iconBgRect" presStyleLbl="bgShp" presStyleIdx="6" presStyleCnt="7" custLinFactNeighborY="95993"/>
      <dgm:spPr/>
    </dgm:pt>
    <dgm:pt modelId="{5641508D-81D5-43E8-875E-DD8BB94D9F14}" type="pres">
      <dgm:prSet presAssocID="{5C0B4A42-2388-4304-A5D3-6F7A2C8B664A}" presName="iconRect" presStyleLbl="node1" presStyleIdx="6" presStyleCnt="7" custLinFactY="75084" custLinFactNeighborY="100000"/>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Sleep"/>
        </a:ext>
      </dgm:extLst>
    </dgm:pt>
    <dgm:pt modelId="{12D2BC64-02F1-4B1D-8F23-2970611A52AE}" type="pres">
      <dgm:prSet presAssocID="{5C0B4A42-2388-4304-A5D3-6F7A2C8B664A}" presName="spaceRect" presStyleCnt="0"/>
      <dgm:spPr/>
    </dgm:pt>
    <dgm:pt modelId="{8F55433C-80FF-42B2-A7C3-8BF352F53AD8}" type="pres">
      <dgm:prSet presAssocID="{5C0B4A42-2388-4304-A5D3-6F7A2C8B664A}" presName="textRect" presStyleLbl="revTx" presStyleIdx="6" presStyleCnt="7" custLinFactY="37838" custLinFactNeighborY="100000">
        <dgm:presLayoutVars>
          <dgm:chMax val="1"/>
          <dgm:chPref val="1"/>
        </dgm:presLayoutVars>
      </dgm:prSet>
      <dgm:spPr/>
    </dgm:pt>
  </dgm:ptLst>
  <dgm:cxnLst>
    <dgm:cxn modelId="{2AF54C2C-8E9C-42D2-AA6E-5C2FD438AF19}" srcId="{AC98630D-4EB7-40E7-B44E-500BF22C7C3F}" destId="{B23FAFE3-4444-4B21-876F-8002E0CE5AE8}" srcOrd="5" destOrd="0" parTransId="{7267A52B-B961-4EE9-BB15-CB973FAD320F}" sibTransId="{08DBDF9D-BC22-402A-8520-94D9663A6275}"/>
    <dgm:cxn modelId="{EF101540-3F6B-CD40-B034-FE04FDD99759}" type="presOf" srcId="{51A51E6B-C709-487E-B5AE-AA51D55B8936}" destId="{4875A3C6-3FB1-4E8D-BCB6-3A44926D7D98}" srcOrd="0" destOrd="0" presId="urn:microsoft.com/office/officeart/2018/5/layout/IconCircleLabelList"/>
    <dgm:cxn modelId="{947E0E45-7E08-4A92-BD10-310AEF3D98DB}" srcId="{AC98630D-4EB7-40E7-B44E-500BF22C7C3F}" destId="{EACCE89B-AE30-47E6-A4D5-6B6409D424AE}" srcOrd="0" destOrd="0" parTransId="{73C6E66D-A789-442C-9C72-660B4D93E831}" sibTransId="{945C59AB-E1B0-44C5-BCAB-918E9B57D8A1}"/>
    <dgm:cxn modelId="{CCC88F46-FFD2-42A4-B9CC-A6618A6C00FC}" srcId="{AC98630D-4EB7-40E7-B44E-500BF22C7C3F}" destId="{D0D9CF83-0902-45CC-AA58-1616DC5EFD74}" srcOrd="3" destOrd="0" parTransId="{8F7E9E32-769A-4B23-B576-97ED52BC68A1}" sibTransId="{56B36683-94D2-4A13-8067-52CF7180B866}"/>
    <dgm:cxn modelId="{5C0E8451-12B6-4FB0-B0C2-5DD6A526FF8A}" srcId="{AC98630D-4EB7-40E7-B44E-500BF22C7C3F}" destId="{5C0B4A42-2388-4304-A5D3-6F7A2C8B664A}" srcOrd="6" destOrd="0" parTransId="{3F2FB2A7-3844-445B-9BD3-700ECD08A337}" sibTransId="{AA4D34B4-0951-4506-8DBF-19B8D84B725F}"/>
    <dgm:cxn modelId="{A6973D75-AF2E-0E4D-A97F-A30899D64F4C}" type="presOf" srcId="{AC98630D-4EB7-40E7-B44E-500BF22C7C3F}" destId="{311722CB-AA8A-4C2E-9BE4-4AB945271902}" srcOrd="0" destOrd="0" presId="urn:microsoft.com/office/officeart/2018/5/layout/IconCircleLabelList"/>
    <dgm:cxn modelId="{8A4E7478-81DC-8D43-95E5-850DCB3A428B}" type="presOf" srcId="{B23FAFE3-4444-4B21-876F-8002E0CE5AE8}" destId="{9876418E-F7E4-48D5-9F1B-8463DE1299B0}" srcOrd="0" destOrd="0" presId="urn:microsoft.com/office/officeart/2018/5/layout/IconCircleLabelList"/>
    <dgm:cxn modelId="{57E70A91-7755-40E8-9851-D4537FB86C97}" srcId="{AC98630D-4EB7-40E7-B44E-500BF22C7C3F}" destId="{5DA56A1F-A8FE-4BCD-94E5-D218C766123F}" srcOrd="4" destOrd="0" parTransId="{EAA6CE80-1E13-4373-BBDC-2F9E2C72963E}" sibTransId="{3C021524-B19D-4F78-8A87-07ABAED5D989}"/>
    <dgm:cxn modelId="{751FC89F-F1BB-B749-927C-B24FFDD47D46}" type="presOf" srcId="{D0D9CF83-0902-45CC-AA58-1616DC5EFD74}" destId="{C871386F-017E-4D71-9B98-F42A528AAAC4}" srcOrd="0" destOrd="0" presId="urn:microsoft.com/office/officeart/2018/5/layout/IconCircleLabelList"/>
    <dgm:cxn modelId="{B5FB6EC5-1C52-774A-8285-416E21A5A77D}" type="presOf" srcId="{4450E761-108E-47B0-BF01-B05A5BF00B80}" destId="{C473F6BC-3DC8-43EA-9C8B-E76F740B4E9A}" srcOrd="0" destOrd="0" presId="urn:microsoft.com/office/officeart/2018/5/layout/IconCircleLabelList"/>
    <dgm:cxn modelId="{4A6F1ACB-BE82-449E-95A5-2816AD16651C}" srcId="{AC98630D-4EB7-40E7-B44E-500BF22C7C3F}" destId="{51A51E6B-C709-487E-B5AE-AA51D55B8936}" srcOrd="1" destOrd="0" parTransId="{DD6319DC-3B74-4F73-AB52-1F625F3B3632}" sibTransId="{99435848-78C6-49E7-8A3D-0871AF1DE234}"/>
    <dgm:cxn modelId="{58290FCD-8C13-E34E-BE19-4A1B80EC14FD}" type="presOf" srcId="{5C0B4A42-2388-4304-A5D3-6F7A2C8B664A}" destId="{8F55433C-80FF-42B2-A7C3-8BF352F53AD8}" srcOrd="0" destOrd="0" presId="urn:microsoft.com/office/officeart/2018/5/layout/IconCircleLabelList"/>
    <dgm:cxn modelId="{452328D1-58E8-F147-834F-45E63E16747E}" type="presOf" srcId="{5DA56A1F-A8FE-4BCD-94E5-D218C766123F}" destId="{AFD5EDA4-8942-4C18-9273-3283E59B9C43}" srcOrd="0" destOrd="0" presId="urn:microsoft.com/office/officeart/2018/5/layout/IconCircleLabelList"/>
    <dgm:cxn modelId="{F0CEAFD2-C733-CF44-AD64-8F4B5F8E7F32}" type="presOf" srcId="{EACCE89B-AE30-47E6-A4D5-6B6409D424AE}" destId="{F0BF6712-9D53-4CD7-ABC7-35E6F4AD71B1}" srcOrd="0" destOrd="0" presId="urn:microsoft.com/office/officeart/2018/5/layout/IconCircleLabelList"/>
    <dgm:cxn modelId="{306697E6-9E52-4492-A78F-6A0A7BDD68F2}" srcId="{AC98630D-4EB7-40E7-B44E-500BF22C7C3F}" destId="{4450E761-108E-47B0-BF01-B05A5BF00B80}" srcOrd="2" destOrd="0" parTransId="{DBA3189C-2176-4D84-A91D-7E614CD8CB7D}" sibTransId="{B1BEB640-D147-46FB-A572-BE2C86C5E6E7}"/>
    <dgm:cxn modelId="{4C3706FB-F242-4C4F-B578-88B112320CEE}" type="presParOf" srcId="{311722CB-AA8A-4C2E-9BE4-4AB945271902}" destId="{DB86B3BC-304E-48D2-8715-D7CB8453C607}" srcOrd="0" destOrd="0" presId="urn:microsoft.com/office/officeart/2018/5/layout/IconCircleLabelList"/>
    <dgm:cxn modelId="{6CC31A81-F118-B74F-B9A9-316804F1EAEF}" type="presParOf" srcId="{DB86B3BC-304E-48D2-8715-D7CB8453C607}" destId="{FC1823BF-E478-4765-BA5C-D3817F03C216}" srcOrd="0" destOrd="0" presId="urn:microsoft.com/office/officeart/2018/5/layout/IconCircleLabelList"/>
    <dgm:cxn modelId="{43A312D1-5F7E-5443-9CA9-4C8B41DEF1BF}" type="presParOf" srcId="{DB86B3BC-304E-48D2-8715-D7CB8453C607}" destId="{440DD77C-1EDA-4225-A819-624B8845C227}" srcOrd="1" destOrd="0" presId="urn:microsoft.com/office/officeart/2018/5/layout/IconCircleLabelList"/>
    <dgm:cxn modelId="{ECF6FBC5-3CE0-D34A-9D85-7F87327FEAD9}" type="presParOf" srcId="{DB86B3BC-304E-48D2-8715-D7CB8453C607}" destId="{DC6C40C3-5177-43C4-A21C-2846B0815E19}" srcOrd="2" destOrd="0" presId="urn:microsoft.com/office/officeart/2018/5/layout/IconCircleLabelList"/>
    <dgm:cxn modelId="{F1881A57-C3D1-1347-82BA-20A9085B79FB}" type="presParOf" srcId="{DB86B3BC-304E-48D2-8715-D7CB8453C607}" destId="{F0BF6712-9D53-4CD7-ABC7-35E6F4AD71B1}" srcOrd="3" destOrd="0" presId="urn:microsoft.com/office/officeart/2018/5/layout/IconCircleLabelList"/>
    <dgm:cxn modelId="{98ABB5AA-30B8-8E4F-ACBA-54F3A1A07787}" type="presParOf" srcId="{311722CB-AA8A-4C2E-9BE4-4AB945271902}" destId="{179D74B0-D750-4C55-89E1-12203F9B62AF}" srcOrd="1" destOrd="0" presId="urn:microsoft.com/office/officeart/2018/5/layout/IconCircleLabelList"/>
    <dgm:cxn modelId="{CA999CE0-EEFF-314F-953E-E9CB82F2C38F}" type="presParOf" srcId="{311722CB-AA8A-4C2E-9BE4-4AB945271902}" destId="{55CDFCA0-B863-4DB6-B187-4F108936F545}" srcOrd="2" destOrd="0" presId="urn:microsoft.com/office/officeart/2018/5/layout/IconCircleLabelList"/>
    <dgm:cxn modelId="{12CEA809-6852-8B4B-912A-55C5409C964E}" type="presParOf" srcId="{55CDFCA0-B863-4DB6-B187-4F108936F545}" destId="{1E553E5F-9FC2-42B4-A22C-34A8917EE2EA}" srcOrd="0" destOrd="0" presId="urn:microsoft.com/office/officeart/2018/5/layout/IconCircleLabelList"/>
    <dgm:cxn modelId="{10EC32A8-19FF-6F40-8B99-D6475BBB81BC}" type="presParOf" srcId="{55CDFCA0-B863-4DB6-B187-4F108936F545}" destId="{6BD14F3B-882D-473B-B92D-1F94023AFC68}" srcOrd="1" destOrd="0" presId="urn:microsoft.com/office/officeart/2018/5/layout/IconCircleLabelList"/>
    <dgm:cxn modelId="{C7842EB1-EB71-8245-B34D-054A89AF5D27}" type="presParOf" srcId="{55CDFCA0-B863-4DB6-B187-4F108936F545}" destId="{6EBA6E6B-67A1-4F13-B945-E88C6D1C98E7}" srcOrd="2" destOrd="0" presId="urn:microsoft.com/office/officeart/2018/5/layout/IconCircleLabelList"/>
    <dgm:cxn modelId="{7D0A3440-B56A-B548-AB42-F6FE419BD93B}" type="presParOf" srcId="{55CDFCA0-B863-4DB6-B187-4F108936F545}" destId="{4875A3C6-3FB1-4E8D-BCB6-3A44926D7D98}" srcOrd="3" destOrd="0" presId="urn:microsoft.com/office/officeart/2018/5/layout/IconCircleLabelList"/>
    <dgm:cxn modelId="{4FAFBBA0-AED6-B340-9F9A-16455F1F0FA9}" type="presParOf" srcId="{311722CB-AA8A-4C2E-9BE4-4AB945271902}" destId="{B05E8ADB-5D54-484D-A326-3CAE1F756153}" srcOrd="3" destOrd="0" presId="urn:microsoft.com/office/officeart/2018/5/layout/IconCircleLabelList"/>
    <dgm:cxn modelId="{1BEB1B5E-699A-A64C-9244-5B6B391D5771}" type="presParOf" srcId="{311722CB-AA8A-4C2E-9BE4-4AB945271902}" destId="{62237BAD-45E2-4221-ABC8-48233F1E50F7}" srcOrd="4" destOrd="0" presId="urn:microsoft.com/office/officeart/2018/5/layout/IconCircleLabelList"/>
    <dgm:cxn modelId="{0D2E8D84-1E67-2740-BEEF-43314DE8EA7E}" type="presParOf" srcId="{62237BAD-45E2-4221-ABC8-48233F1E50F7}" destId="{73726680-C2DD-483B-9804-9D33B8CF4AEB}" srcOrd="0" destOrd="0" presId="urn:microsoft.com/office/officeart/2018/5/layout/IconCircleLabelList"/>
    <dgm:cxn modelId="{1A616F0F-702A-2948-A281-B1B1779E3372}" type="presParOf" srcId="{62237BAD-45E2-4221-ABC8-48233F1E50F7}" destId="{C7ED2B06-E2A5-4F0B-839B-86668382D738}" srcOrd="1" destOrd="0" presId="urn:microsoft.com/office/officeart/2018/5/layout/IconCircleLabelList"/>
    <dgm:cxn modelId="{B02DB1C8-D2D5-B842-ACF5-6C1F2A033083}" type="presParOf" srcId="{62237BAD-45E2-4221-ABC8-48233F1E50F7}" destId="{F34F49F1-C00A-48E0-A6F4-94E5A489F953}" srcOrd="2" destOrd="0" presId="urn:microsoft.com/office/officeart/2018/5/layout/IconCircleLabelList"/>
    <dgm:cxn modelId="{763A65F1-8B51-1A47-9FD1-E6F5C8760B9F}" type="presParOf" srcId="{62237BAD-45E2-4221-ABC8-48233F1E50F7}" destId="{C473F6BC-3DC8-43EA-9C8B-E76F740B4E9A}" srcOrd="3" destOrd="0" presId="urn:microsoft.com/office/officeart/2018/5/layout/IconCircleLabelList"/>
    <dgm:cxn modelId="{88BAF7BA-CCA2-0B47-BBA9-7E332FDB0753}" type="presParOf" srcId="{311722CB-AA8A-4C2E-9BE4-4AB945271902}" destId="{6980132F-F809-4E7B-A377-3BFDA6066FB1}" srcOrd="5" destOrd="0" presId="urn:microsoft.com/office/officeart/2018/5/layout/IconCircleLabelList"/>
    <dgm:cxn modelId="{0774A406-F4F7-8244-981E-FDAE224A6AA9}" type="presParOf" srcId="{311722CB-AA8A-4C2E-9BE4-4AB945271902}" destId="{A6179F60-B0EA-4BAA-848F-ADE7AEB3F01D}" srcOrd="6" destOrd="0" presId="urn:microsoft.com/office/officeart/2018/5/layout/IconCircleLabelList"/>
    <dgm:cxn modelId="{80275F22-F9EA-8741-A038-B9D3D3EB182C}" type="presParOf" srcId="{A6179F60-B0EA-4BAA-848F-ADE7AEB3F01D}" destId="{062CE7F3-1542-4F48-9C65-EDF4FB156E0C}" srcOrd="0" destOrd="0" presId="urn:microsoft.com/office/officeart/2018/5/layout/IconCircleLabelList"/>
    <dgm:cxn modelId="{12D98FBD-5180-3949-990C-6ABFEE48AA57}" type="presParOf" srcId="{A6179F60-B0EA-4BAA-848F-ADE7AEB3F01D}" destId="{D683F606-F0E6-438A-86D7-3DE53C09F224}" srcOrd="1" destOrd="0" presId="urn:microsoft.com/office/officeart/2018/5/layout/IconCircleLabelList"/>
    <dgm:cxn modelId="{79C956E8-E783-A54C-B4BA-26278DF1A8BD}" type="presParOf" srcId="{A6179F60-B0EA-4BAA-848F-ADE7AEB3F01D}" destId="{E48C4624-F4DF-4C33-9A49-465A247AC7D6}" srcOrd="2" destOrd="0" presId="urn:microsoft.com/office/officeart/2018/5/layout/IconCircleLabelList"/>
    <dgm:cxn modelId="{997FEE1B-1392-5A46-8DED-747937DEE95F}" type="presParOf" srcId="{A6179F60-B0EA-4BAA-848F-ADE7AEB3F01D}" destId="{C871386F-017E-4D71-9B98-F42A528AAAC4}" srcOrd="3" destOrd="0" presId="urn:microsoft.com/office/officeart/2018/5/layout/IconCircleLabelList"/>
    <dgm:cxn modelId="{BD4F6234-5BF2-5D46-ABDE-3BC4F0218437}" type="presParOf" srcId="{311722CB-AA8A-4C2E-9BE4-4AB945271902}" destId="{BDC332FA-F52E-4792-9171-EAA1235D041A}" srcOrd="7" destOrd="0" presId="urn:microsoft.com/office/officeart/2018/5/layout/IconCircleLabelList"/>
    <dgm:cxn modelId="{FBE875ED-DDB6-EC4E-9380-5D053237EFAD}" type="presParOf" srcId="{311722CB-AA8A-4C2E-9BE4-4AB945271902}" destId="{CE752CDF-9DCC-4654-97F0-E1B2D8ED5993}" srcOrd="8" destOrd="0" presId="urn:microsoft.com/office/officeart/2018/5/layout/IconCircleLabelList"/>
    <dgm:cxn modelId="{D60AB4F5-0F4D-504C-8D75-610A3D3C0CCC}" type="presParOf" srcId="{CE752CDF-9DCC-4654-97F0-E1B2D8ED5993}" destId="{1A5C056F-2AC3-4E2C-94ED-8C91686D9B39}" srcOrd="0" destOrd="0" presId="urn:microsoft.com/office/officeart/2018/5/layout/IconCircleLabelList"/>
    <dgm:cxn modelId="{E883CC65-6C00-9B47-B57B-170CDDFE16F7}" type="presParOf" srcId="{CE752CDF-9DCC-4654-97F0-E1B2D8ED5993}" destId="{2FCCDBE6-2A71-47C2-A964-77E3B002BA1F}" srcOrd="1" destOrd="0" presId="urn:microsoft.com/office/officeart/2018/5/layout/IconCircleLabelList"/>
    <dgm:cxn modelId="{B35EF924-7D08-1141-B4B4-DCDCE3E9AC6E}" type="presParOf" srcId="{CE752CDF-9DCC-4654-97F0-E1B2D8ED5993}" destId="{A19ABD69-4ED4-4CBF-BBDA-33CFCF2A1949}" srcOrd="2" destOrd="0" presId="urn:microsoft.com/office/officeart/2018/5/layout/IconCircleLabelList"/>
    <dgm:cxn modelId="{C6C5380D-D9BF-2743-9FB3-96CEF2191671}" type="presParOf" srcId="{CE752CDF-9DCC-4654-97F0-E1B2D8ED5993}" destId="{AFD5EDA4-8942-4C18-9273-3283E59B9C43}" srcOrd="3" destOrd="0" presId="urn:microsoft.com/office/officeart/2018/5/layout/IconCircleLabelList"/>
    <dgm:cxn modelId="{C8E8E892-B320-914F-A87E-80F062734DE4}" type="presParOf" srcId="{311722CB-AA8A-4C2E-9BE4-4AB945271902}" destId="{9588E665-D390-4125-8BA1-59A5F37341CB}" srcOrd="9" destOrd="0" presId="urn:microsoft.com/office/officeart/2018/5/layout/IconCircleLabelList"/>
    <dgm:cxn modelId="{2BFCDE73-2FB0-7F46-8AF5-84F4273189CE}" type="presParOf" srcId="{311722CB-AA8A-4C2E-9BE4-4AB945271902}" destId="{2161FB48-10FE-4E20-AE50-9A6193632D25}" srcOrd="10" destOrd="0" presId="urn:microsoft.com/office/officeart/2018/5/layout/IconCircleLabelList"/>
    <dgm:cxn modelId="{FC668732-0276-8741-99C2-6EB8B4371082}" type="presParOf" srcId="{2161FB48-10FE-4E20-AE50-9A6193632D25}" destId="{F3DE9458-B016-4295-9083-2BCFC8BBF253}" srcOrd="0" destOrd="0" presId="urn:microsoft.com/office/officeart/2018/5/layout/IconCircleLabelList"/>
    <dgm:cxn modelId="{C664726F-A176-8F4B-BF33-4F591BDC0BDE}" type="presParOf" srcId="{2161FB48-10FE-4E20-AE50-9A6193632D25}" destId="{4570BD67-E654-4999-805C-E2ACF22BCA69}" srcOrd="1" destOrd="0" presId="urn:microsoft.com/office/officeart/2018/5/layout/IconCircleLabelList"/>
    <dgm:cxn modelId="{87DFFA28-1DAA-BC49-8D36-E6382A32C4B7}" type="presParOf" srcId="{2161FB48-10FE-4E20-AE50-9A6193632D25}" destId="{21720E1D-54F9-4AB7-8535-2C997BAA3E7E}" srcOrd="2" destOrd="0" presId="urn:microsoft.com/office/officeart/2018/5/layout/IconCircleLabelList"/>
    <dgm:cxn modelId="{2448AD3E-3871-A544-927D-A475A35967B9}" type="presParOf" srcId="{2161FB48-10FE-4E20-AE50-9A6193632D25}" destId="{9876418E-F7E4-48D5-9F1B-8463DE1299B0}" srcOrd="3" destOrd="0" presId="urn:microsoft.com/office/officeart/2018/5/layout/IconCircleLabelList"/>
    <dgm:cxn modelId="{CD3DDAC5-A0BE-544B-9233-B220CDF640EE}" type="presParOf" srcId="{311722CB-AA8A-4C2E-9BE4-4AB945271902}" destId="{0763EBC1-587A-4B45-A39B-BDC3EC99F988}" srcOrd="11" destOrd="0" presId="urn:microsoft.com/office/officeart/2018/5/layout/IconCircleLabelList"/>
    <dgm:cxn modelId="{41A55247-A72C-EB4C-AB21-212DA2625564}" type="presParOf" srcId="{311722CB-AA8A-4C2E-9BE4-4AB945271902}" destId="{500C6D54-C884-47DA-AC5C-CBCFB340D071}" srcOrd="12" destOrd="0" presId="urn:microsoft.com/office/officeart/2018/5/layout/IconCircleLabelList"/>
    <dgm:cxn modelId="{A40C4567-5762-8146-9D6E-7538A44DB86A}" type="presParOf" srcId="{500C6D54-C884-47DA-AC5C-CBCFB340D071}" destId="{9D19896D-1D71-47A3-AAB2-69BD1FDF50BC}" srcOrd="0" destOrd="0" presId="urn:microsoft.com/office/officeart/2018/5/layout/IconCircleLabelList"/>
    <dgm:cxn modelId="{F9BB8337-0278-F24B-9571-BE499E1944F2}" type="presParOf" srcId="{500C6D54-C884-47DA-AC5C-CBCFB340D071}" destId="{5641508D-81D5-43E8-875E-DD8BB94D9F14}" srcOrd="1" destOrd="0" presId="urn:microsoft.com/office/officeart/2018/5/layout/IconCircleLabelList"/>
    <dgm:cxn modelId="{7459BF4F-AFDF-9F40-A6C1-BA8B7AEAE405}" type="presParOf" srcId="{500C6D54-C884-47DA-AC5C-CBCFB340D071}" destId="{12D2BC64-02F1-4B1D-8F23-2970611A52AE}" srcOrd="2" destOrd="0" presId="urn:microsoft.com/office/officeart/2018/5/layout/IconCircleLabelList"/>
    <dgm:cxn modelId="{645E0413-2001-B744-8DAE-3DCD2A798561}" type="presParOf" srcId="{500C6D54-C884-47DA-AC5C-CBCFB340D071}" destId="{8F55433C-80FF-42B2-A7C3-8BF352F53AD8}"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ACF2FC-E76B-6A4F-B29B-66F67CAB4E62}">
      <dsp:nvSpPr>
        <dsp:cNvPr id="0" name=""/>
        <dsp:cNvSpPr/>
      </dsp:nvSpPr>
      <dsp:spPr>
        <a:xfrm>
          <a:off x="4626" y="-2"/>
          <a:ext cx="1446347" cy="3202351"/>
        </a:xfrm>
        <a:prstGeom prst="rect">
          <a:avLst/>
        </a:prstGeom>
        <a:solidFill>
          <a:schemeClr val="accent2">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867" tIns="0" rIns="142867" bIns="330200" numCol="1" spcCol="1270" anchor="t"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FREQUENT HAND WASHING</a:t>
          </a:r>
        </a:p>
      </dsp:txBody>
      <dsp:txXfrm>
        <a:off x="4626" y="1280937"/>
        <a:ext cx="1446347" cy="1921410"/>
      </dsp:txXfrm>
    </dsp:sp>
    <dsp:sp modelId="{6D190AAD-F687-A442-AB89-61073C4A559C}">
      <dsp:nvSpPr>
        <dsp:cNvPr id="0" name=""/>
        <dsp:cNvSpPr/>
      </dsp:nvSpPr>
      <dsp:spPr>
        <a:xfrm>
          <a:off x="4626" y="733364"/>
          <a:ext cx="1446347" cy="694246"/>
        </a:xfrm>
        <a:prstGeom prst="rect">
          <a:avLst/>
        </a:prstGeom>
        <a:noFill/>
        <a:ln w="1079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42867" tIns="165100" rIns="142867" bIns="165100" numCol="1" spcCol="1270" anchor="ctr" anchorCtr="0">
          <a:noAutofit/>
        </a:bodyPr>
        <a:lstStyle/>
        <a:p>
          <a:pPr marL="0" lvl="0" indent="0" algn="l" defTabSz="1155700">
            <a:lnSpc>
              <a:spcPct val="90000"/>
            </a:lnSpc>
            <a:spcBef>
              <a:spcPct val="0"/>
            </a:spcBef>
            <a:spcAft>
              <a:spcPct val="35000"/>
            </a:spcAft>
            <a:buNone/>
          </a:pPr>
          <a:endParaRPr lang="en-US" sz="2600" kern="1200" dirty="0"/>
        </a:p>
      </dsp:txBody>
      <dsp:txXfrm>
        <a:off x="4626" y="733364"/>
        <a:ext cx="1446347" cy="694246"/>
      </dsp:txXfrm>
    </dsp:sp>
    <dsp:sp modelId="{7E96CDC8-7CF3-FC46-B5F5-61D2590FA723}">
      <dsp:nvSpPr>
        <dsp:cNvPr id="0" name=""/>
        <dsp:cNvSpPr/>
      </dsp:nvSpPr>
      <dsp:spPr>
        <a:xfrm>
          <a:off x="1566681" y="-2"/>
          <a:ext cx="1446347" cy="3202351"/>
        </a:xfrm>
        <a:prstGeom prst="rect">
          <a:avLst/>
        </a:prstGeom>
        <a:solidFill>
          <a:schemeClr val="accent3">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867" tIns="0" rIns="142867" bIns="330200" numCol="1" spcCol="1270" anchor="t" anchorCtr="0">
          <a:noAutofit/>
        </a:bodyPr>
        <a:lstStyle/>
        <a:p>
          <a:pPr marL="0" lvl="0" indent="0" algn="ctr" defTabSz="711200">
            <a:lnSpc>
              <a:spcPct val="90000"/>
            </a:lnSpc>
            <a:spcBef>
              <a:spcPct val="0"/>
            </a:spcBef>
            <a:spcAft>
              <a:spcPct val="35000"/>
            </a:spcAft>
            <a:buNone/>
          </a:pPr>
          <a:r>
            <a:rPr lang="en-US" sz="1600" kern="1200">
              <a:latin typeface="Garamond" panose="02020404030301010803" pitchFamily="18" charset="0"/>
            </a:rPr>
            <a:t>AVOID CLOSE CONTACT WITH SICK PEOPLE</a:t>
          </a:r>
        </a:p>
      </dsp:txBody>
      <dsp:txXfrm>
        <a:off x="1566681" y="1280937"/>
        <a:ext cx="1446347" cy="1921410"/>
      </dsp:txXfrm>
    </dsp:sp>
    <dsp:sp modelId="{5076E907-CC74-284E-B721-040834301874}">
      <dsp:nvSpPr>
        <dsp:cNvPr id="0" name=""/>
        <dsp:cNvSpPr/>
      </dsp:nvSpPr>
      <dsp:spPr>
        <a:xfrm>
          <a:off x="1566681" y="733364"/>
          <a:ext cx="1446347" cy="694246"/>
        </a:xfrm>
        <a:prstGeom prst="rect">
          <a:avLst/>
        </a:prstGeom>
        <a:noFill/>
        <a:ln w="1079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42867" tIns="165100" rIns="142867" bIns="165100" numCol="1" spcCol="1270" anchor="ctr" anchorCtr="0">
          <a:noAutofit/>
        </a:bodyPr>
        <a:lstStyle/>
        <a:p>
          <a:pPr marL="0" lvl="0" indent="0" algn="l" defTabSz="1155700">
            <a:lnSpc>
              <a:spcPct val="90000"/>
            </a:lnSpc>
            <a:spcBef>
              <a:spcPct val="0"/>
            </a:spcBef>
            <a:spcAft>
              <a:spcPct val="35000"/>
            </a:spcAft>
            <a:buNone/>
          </a:pPr>
          <a:endParaRPr lang="en-US" sz="2600" kern="1200" dirty="0"/>
        </a:p>
      </dsp:txBody>
      <dsp:txXfrm>
        <a:off x="1566681" y="733364"/>
        <a:ext cx="1446347" cy="694246"/>
      </dsp:txXfrm>
    </dsp:sp>
    <dsp:sp modelId="{02771EAD-6CB1-5D4F-8F2E-0100E60708A1}">
      <dsp:nvSpPr>
        <dsp:cNvPr id="0" name=""/>
        <dsp:cNvSpPr/>
      </dsp:nvSpPr>
      <dsp:spPr>
        <a:xfrm>
          <a:off x="3128736" y="-2"/>
          <a:ext cx="1446347" cy="3202351"/>
        </a:xfrm>
        <a:prstGeom prst="rect">
          <a:avLst/>
        </a:prstGeom>
        <a:solidFill>
          <a:schemeClr val="accent4">
            <a:hueOff val="0"/>
            <a:satOff val="0"/>
            <a:lumOff val="0"/>
            <a:alphaOff val="0"/>
          </a:schemeClr>
        </a:solidFill>
        <a:ln w="1079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867" tIns="0" rIns="142867" bIns="330200" numCol="1" spcCol="1270" anchor="t" anchorCtr="0">
          <a:noAutofit/>
        </a:bodyPr>
        <a:lstStyle/>
        <a:p>
          <a:pPr marL="0" lvl="0" indent="0" algn="ctr" defTabSz="711200">
            <a:lnSpc>
              <a:spcPct val="90000"/>
            </a:lnSpc>
            <a:spcBef>
              <a:spcPct val="0"/>
            </a:spcBef>
            <a:spcAft>
              <a:spcPct val="35000"/>
            </a:spcAft>
            <a:buNone/>
          </a:pPr>
          <a:r>
            <a:rPr lang="en-US" sz="1600" kern="1200">
              <a:latin typeface="Garamond" panose="02020404030301010803" pitchFamily="18" charset="0"/>
            </a:rPr>
            <a:t>STAY HOME IF YOU ARE SICK</a:t>
          </a:r>
        </a:p>
      </dsp:txBody>
      <dsp:txXfrm>
        <a:off x="3128736" y="1280937"/>
        <a:ext cx="1446347" cy="1921410"/>
      </dsp:txXfrm>
    </dsp:sp>
    <dsp:sp modelId="{D5FA00FA-2BF0-D743-9559-F51085FCF0BF}">
      <dsp:nvSpPr>
        <dsp:cNvPr id="0" name=""/>
        <dsp:cNvSpPr/>
      </dsp:nvSpPr>
      <dsp:spPr>
        <a:xfrm>
          <a:off x="3128736" y="733364"/>
          <a:ext cx="1446347" cy="694246"/>
        </a:xfrm>
        <a:prstGeom prst="rect">
          <a:avLst/>
        </a:prstGeom>
        <a:noFill/>
        <a:ln w="1079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42867" tIns="165100" rIns="142867" bIns="165100" numCol="1" spcCol="1270" anchor="ctr" anchorCtr="0">
          <a:noAutofit/>
        </a:bodyPr>
        <a:lstStyle/>
        <a:p>
          <a:pPr marL="0" lvl="0" indent="0" algn="l" defTabSz="1155700">
            <a:lnSpc>
              <a:spcPct val="90000"/>
            </a:lnSpc>
            <a:spcBef>
              <a:spcPct val="0"/>
            </a:spcBef>
            <a:spcAft>
              <a:spcPct val="35000"/>
            </a:spcAft>
            <a:buNone/>
          </a:pPr>
          <a:endParaRPr lang="en-US" sz="2600" kern="1200"/>
        </a:p>
      </dsp:txBody>
      <dsp:txXfrm>
        <a:off x="3128736" y="733364"/>
        <a:ext cx="1446347" cy="694246"/>
      </dsp:txXfrm>
    </dsp:sp>
    <dsp:sp modelId="{E01E72E0-B632-A94C-8942-65A85944D3DD}">
      <dsp:nvSpPr>
        <dsp:cNvPr id="0" name=""/>
        <dsp:cNvSpPr/>
      </dsp:nvSpPr>
      <dsp:spPr>
        <a:xfrm>
          <a:off x="4690791" y="-2"/>
          <a:ext cx="1446347" cy="3202351"/>
        </a:xfrm>
        <a:prstGeom prst="rect">
          <a:avLst/>
        </a:prstGeom>
        <a:solidFill>
          <a:schemeClr val="accent5">
            <a:hueOff val="0"/>
            <a:satOff val="0"/>
            <a:lumOff val="0"/>
            <a:alphaOff val="0"/>
          </a:schemeClr>
        </a:solidFill>
        <a:ln w="1079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867" tIns="0" rIns="142867" bIns="330200" numCol="1" spcCol="1270" anchor="t" anchorCtr="0">
          <a:noAutofit/>
        </a:bodyPr>
        <a:lstStyle/>
        <a:p>
          <a:pPr marL="0" lvl="0" indent="0" algn="ctr" defTabSz="711200">
            <a:lnSpc>
              <a:spcPct val="90000"/>
            </a:lnSpc>
            <a:spcBef>
              <a:spcPct val="0"/>
            </a:spcBef>
            <a:spcAft>
              <a:spcPct val="35000"/>
            </a:spcAft>
            <a:buNone/>
          </a:pPr>
          <a:r>
            <a:rPr lang="en-US" sz="1600" kern="1200" dirty="0">
              <a:latin typeface="Garamond" panose="02020404030301010803" pitchFamily="18" charset="0"/>
            </a:rPr>
            <a:t>GET YOUR SEASONAL FLU SHOT</a:t>
          </a:r>
        </a:p>
      </dsp:txBody>
      <dsp:txXfrm>
        <a:off x="4690791" y="1280937"/>
        <a:ext cx="1446347" cy="1921410"/>
      </dsp:txXfrm>
    </dsp:sp>
    <dsp:sp modelId="{E963E642-C6A1-B947-87CD-3FB5989867C4}">
      <dsp:nvSpPr>
        <dsp:cNvPr id="0" name=""/>
        <dsp:cNvSpPr/>
      </dsp:nvSpPr>
      <dsp:spPr>
        <a:xfrm>
          <a:off x="4690791" y="733364"/>
          <a:ext cx="1446347" cy="694246"/>
        </a:xfrm>
        <a:prstGeom prst="rect">
          <a:avLst/>
        </a:prstGeom>
        <a:noFill/>
        <a:ln w="1079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42867" tIns="165100" rIns="142867" bIns="165100" numCol="1" spcCol="1270" anchor="ctr" anchorCtr="0">
          <a:noAutofit/>
        </a:bodyPr>
        <a:lstStyle/>
        <a:p>
          <a:pPr marL="0" lvl="0" indent="0" algn="l" defTabSz="1155700">
            <a:lnSpc>
              <a:spcPct val="90000"/>
            </a:lnSpc>
            <a:spcBef>
              <a:spcPct val="0"/>
            </a:spcBef>
            <a:spcAft>
              <a:spcPct val="35000"/>
            </a:spcAft>
            <a:buNone/>
          </a:pPr>
          <a:endParaRPr lang="en-US" sz="2600" kern="1200"/>
        </a:p>
      </dsp:txBody>
      <dsp:txXfrm>
        <a:off x="4690791" y="733364"/>
        <a:ext cx="1446347" cy="694246"/>
      </dsp:txXfrm>
    </dsp:sp>
    <dsp:sp modelId="{29E644E7-FB57-974F-AE22-E0B1B7A4E346}">
      <dsp:nvSpPr>
        <dsp:cNvPr id="0" name=""/>
        <dsp:cNvSpPr/>
      </dsp:nvSpPr>
      <dsp:spPr>
        <a:xfrm>
          <a:off x="6252846" y="-2"/>
          <a:ext cx="1446347" cy="3202351"/>
        </a:xfrm>
        <a:prstGeom prst="rect">
          <a:avLst/>
        </a:prstGeom>
        <a:solidFill>
          <a:schemeClr val="accent6">
            <a:hueOff val="0"/>
            <a:satOff val="0"/>
            <a:lumOff val="0"/>
            <a:alphaOff val="0"/>
          </a:schemeClr>
        </a:solidFill>
        <a:ln w="1079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867" tIns="0" rIns="142867" bIns="330200" numCol="1" spcCol="1270" anchor="t" anchorCtr="0">
          <a:noAutofit/>
        </a:bodyPr>
        <a:lstStyle/>
        <a:p>
          <a:pPr marL="0" lvl="0" indent="0" algn="ctr" defTabSz="711200">
            <a:lnSpc>
              <a:spcPct val="90000"/>
            </a:lnSpc>
            <a:spcBef>
              <a:spcPct val="0"/>
            </a:spcBef>
            <a:spcAft>
              <a:spcPct val="35000"/>
            </a:spcAft>
            <a:buNone/>
          </a:pPr>
          <a:r>
            <a:rPr lang="en-US" sz="1600" kern="1200">
              <a:latin typeface="Garamond" panose="02020404030301010803" pitchFamily="18" charset="0"/>
            </a:rPr>
            <a:t>KEEP INFORMED</a:t>
          </a:r>
        </a:p>
      </dsp:txBody>
      <dsp:txXfrm>
        <a:off x="6252846" y="1280937"/>
        <a:ext cx="1446347" cy="1921410"/>
      </dsp:txXfrm>
    </dsp:sp>
    <dsp:sp modelId="{E3C79FF2-FA6F-E243-9430-752EAA26DBBC}">
      <dsp:nvSpPr>
        <dsp:cNvPr id="0" name=""/>
        <dsp:cNvSpPr/>
      </dsp:nvSpPr>
      <dsp:spPr>
        <a:xfrm>
          <a:off x="6252846" y="733364"/>
          <a:ext cx="1446347" cy="694246"/>
        </a:xfrm>
        <a:prstGeom prst="rect">
          <a:avLst/>
        </a:prstGeom>
        <a:noFill/>
        <a:ln w="1079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42867" tIns="165100" rIns="142867" bIns="165100" numCol="1" spcCol="1270" anchor="ctr" anchorCtr="0">
          <a:noAutofit/>
        </a:bodyPr>
        <a:lstStyle/>
        <a:p>
          <a:pPr marL="0" lvl="0" indent="0" algn="l" defTabSz="1155700">
            <a:lnSpc>
              <a:spcPct val="90000"/>
            </a:lnSpc>
            <a:spcBef>
              <a:spcPct val="0"/>
            </a:spcBef>
            <a:spcAft>
              <a:spcPct val="35000"/>
            </a:spcAft>
            <a:buNone/>
          </a:pPr>
          <a:endParaRPr lang="en-US" sz="2600" kern="1200"/>
        </a:p>
      </dsp:txBody>
      <dsp:txXfrm>
        <a:off x="6252846" y="733364"/>
        <a:ext cx="1446347" cy="6942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6DE5EE-B2B1-CA45-BAE5-6818BF18CFEC}">
      <dsp:nvSpPr>
        <dsp:cNvPr id="0" name=""/>
        <dsp:cNvSpPr/>
      </dsp:nvSpPr>
      <dsp:spPr>
        <a:xfrm>
          <a:off x="0" y="4329180"/>
          <a:ext cx="1367551" cy="710238"/>
        </a:xfrm>
        <a:prstGeom prst="rect">
          <a:avLst/>
        </a:prstGeom>
        <a:solidFill>
          <a:schemeClr val="accent3">
            <a:hueOff val="0"/>
            <a:satOff val="0"/>
            <a:lumOff val="0"/>
            <a:alphaOff val="0"/>
          </a:schemeClr>
        </a:solidFill>
        <a:ln w="1079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260" tIns="177800" rIns="9726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SCRUB</a:t>
          </a:r>
        </a:p>
      </dsp:txBody>
      <dsp:txXfrm>
        <a:off x="0" y="4329180"/>
        <a:ext cx="1367551" cy="710238"/>
      </dsp:txXfrm>
    </dsp:sp>
    <dsp:sp modelId="{90855D71-EB40-4A46-AA6D-A7EEDE4ABE37}">
      <dsp:nvSpPr>
        <dsp:cNvPr id="0" name=""/>
        <dsp:cNvSpPr/>
      </dsp:nvSpPr>
      <dsp:spPr>
        <a:xfrm>
          <a:off x="1367551" y="4329180"/>
          <a:ext cx="4102655" cy="710238"/>
        </a:xfrm>
        <a:prstGeom prst="rect">
          <a:avLst/>
        </a:prstGeom>
        <a:solidFill>
          <a:schemeClr val="accent3">
            <a:tint val="40000"/>
            <a:alpha val="90000"/>
            <a:hueOff val="0"/>
            <a:satOff val="0"/>
            <a:lumOff val="0"/>
            <a:alphaOff val="0"/>
          </a:schemeClr>
        </a:solidFill>
        <a:ln w="1079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221" tIns="228600" rIns="83221" bIns="22860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Garamond" panose="02020404030301010803" pitchFamily="18" charset="0"/>
            </a:rPr>
            <a:t>Scrub the back of your wrists, palms, of hands and under the fingernails. For at least 20 seconds</a:t>
          </a:r>
        </a:p>
      </dsp:txBody>
      <dsp:txXfrm>
        <a:off x="1367551" y="4329180"/>
        <a:ext cx="4102655" cy="710238"/>
      </dsp:txXfrm>
    </dsp:sp>
    <dsp:sp modelId="{CE6A059C-C5C6-0A47-999F-84FFCF9098F6}">
      <dsp:nvSpPr>
        <dsp:cNvPr id="0" name=""/>
        <dsp:cNvSpPr/>
      </dsp:nvSpPr>
      <dsp:spPr>
        <a:xfrm rot="10800000">
          <a:off x="0" y="3247488"/>
          <a:ext cx="1367551" cy="1092346"/>
        </a:xfrm>
        <a:prstGeom prst="upArrowCallout">
          <a:avLst>
            <a:gd name="adj1" fmla="val 5000"/>
            <a:gd name="adj2" fmla="val 10000"/>
            <a:gd name="adj3" fmla="val 15000"/>
            <a:gd name="adj4" fmla="val 64977"/>
          </a:avLst>
        </a:prstGeom>
        <a:solidFill>
          <a:schemeClr val="accent3">
            <a:hueOff val="-747669"/>
            <a:satOff val="6256"/>
            <a:lumOff val="1177"/>
            <a:alphaOff val="0"/>
          </a:schemeClr>
        </a:solidFill>
        <a:ln w="10795" cap="flat" cmpd="sng" algn="ctr">
          <a:solidFill>
            <a:schemeClr val="accent3">
              <a:hueOff val="-747669"/>
              <a:satOff val="6256"/>
              <a:lumOff val="11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260" tIns="177800" rIns="9726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DRY</a:t>
          </a:r>
        </a:p>
      </dsp:txBody>
      <dsp:txXfrm rot="-10800000">
        <a:off x="0" y="3247488"/>
        <a:ext cx="1367551" cy="710025"/>
      </dsp:txXfrm>
    </dsp:sp>
    <dsp:sp modelId="{F7F46155-2300-1E47-AB12-6CC04422DD6A}">
      <dsp:nvSpPr>
        <dsp:cNvPr id="0" name=""/>
        <dsp:cNvSpPr/>
      </dsp:nvSpPr>
      <dsp:spPr>
        <a:xfrm>
          <a:off x="1367551" y="3247488"/>
          <a:ext cx="4102655" cy="710025"/>
        </a:xfrm>
        <a:prstGeom prst="rect">
          <a:avLst/>
        </a:prstGeom>
        <a:solidFill>
          <a:schemeClr val="accent3">
            <a:tint val="40000"/>
            <a:alpha val="90000"/>
            <a:hueOff val="-1103225"/>
            <a:satOff val="10414"/>
            <a:lumOff val="812"/>
            <a:alphaOff val="0"/>
          </a:schemeClr>
        </a:solidFill>
        <a:ln w="10795" cap="flat" cmpd="sng" algn="ctr">
          <a:solidFill>
            <a:schemeClr val="accent3">
              <a:tint val="40000"/>
              <a:alpha val="90000"/>
              <a:hueOff val="-1103225"/>
              <a:satOff val="10414"/>
              <a:lumOff val="81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221" tIns="228600" rIns="83221" bIns="22860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Garamond" panose="02020404030301010803" pitchFamily="18" charset="0"/>
            </a:rPr>
            <a:t>Dry your hands completely with a clean towel</a:t>
          </a:r>
        </a:p>
      </dsp:txBody>
      <dsp:txXfrm>
        <a:off x="1367551" y="3247488"/>
        <a:ext cx="4102655" cy="710025"/>
      </dsp:txXfrm>
    </dsp:sp>
    <dsp:sp modelId="{8D8CD7C9-FBB9-AE4C-9C4A-9BA3E0E0FE37}">
      <dsp:nvSpPr>
        <dsp:cNvPr id="0" name=""/>
        <dsp:cNvSpPr/>
      </dsp:nvSpPr>
      <dsp:spPr>
        <a:xfrm rot="10800000">
          <a:off x="0" y="2165795"/>
          <a:ext cx="1367551" cy="1092346"/>
        </a:xfrm>
        <a:prstGeom prst="upArrowCallout">
          <a:avLst>
            <a:gd name="adj1" fmla="val 5000"/>
            <a:gd name="adj2" fmla="val 10000"/>
            <a:gd name="adj3" fmla="val 15000"/>
            <a:gd name="adj4" fmla="val 64977"/>
          </a:avLst>
        </a:prstGeom>
        <a:solidFill>
          <a:schemeClr val="accent3">
            <a:hueOff val="-1495338"/>
            <a:satOff val="12512"/>
            <a:lumOff val="2353"/>
            <a:alphaOff val="0"/>
          </a:schemeClr>
        </a:solidFill>
        <a:ln w="10795" cap="flat" cmpd="sng" algn="ctr">
          <a:solidFill>
            <a:schemeClr val="accent3">
              <a:hueOff val="-1495338"/>
              <a:satOff val="12512"/>
              <a:lumOff val="235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260" tIns="177800" rIns="9726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RINSE</a:t>
          </a:r>
        </a:p>
      </dsp:txBody>
      <dsp:txXfrm rot="-10800000">
        <a:off x="0" y="2165795"/>
        <a:ext cx="1367551" cy="710025"/>
      </dsp:txXfrm>
    </dsp:sp>
    <dsp:sp modelId="{4339AFD7-6586-FD47-A6C6-80703B353AAE}">
      <dsp:nvSpPr>
        <dsp:cNvPr id="0" name=""/>
        <dsp:cNvSpPr/>
      </dsp:nvSpPr>
      <dsp:spPr>
        <a:xfrm>
          <a:off x="1367551" y="2165795"/>
          <a:ext cx="4102655" cy="710025"/>
        </a:xfrm>
        <a:prstGeom prst="rect">
          <a:avLst/>
        </a:prstGeom>
        <a:solidFill>
          <a:schemeClr val="accent3">
            <a:tint val="40000"/>
            <a:alpha val="90000"/>
            <a:hueOff val="-2206450"/>
            <a:satOff val="20829"/>
            <a:lumOff val="1624"/>
            <a:alphaOff val="0"/>
          </a:schemeClr>
        </a:solidFill>
        <a:ln w="10795" cap="flat" cmpd="sng" algn="ctr">
          <a:solidFill>
            <a:schemeClr val="accent3">
              <a:tint val="40000"/>
              <a:alpha val="90000"/>
              <a:hueOff val="-2206450"/>
              <a:satOff val="20829"/>
              <a:lumOff val="162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221" tIns="228600" rIns="83221" bIns="22860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Garamond" panose="02020404030301010803" pitchFamily="18" charset="0"/>
            </a:rPr>
            <a:t>Rinse the soap from your hands</a:t>
          </a:r>
        </a:p>
      </dsp:txBody>
      <dsp:txXfrm>
        <a:off x="1367551" y="2165795"/>
        <a:ext cx="4102655" cy="710025"/>
      </dsp:txXfrm>
    </dsp:sp>
    <dsp:sp modelId="{0E741573-6FF7-1B43-94F2-5392393C39A1}">
      <dsp:nvSpPr>
        <dsp:cNvPr id="0" name=""/>
        <dsp:cNvSpPr/>
      </dsp:nvSpPr>
      <dsp:spPr>
        <a:xfrm rot="10800000">
          <a:off x="0" y="1084102"/>
          <a:ext cx="1367551" cy="1092346"/>
        </a:xfrm>
        <a:prstGeom prst="upArrowCallout">
          <a:avLst>
            <a:gd name="adj1" fmla="val 5000"/>
            <a:gd name="adj2" fmla="val 10000"/>
            <a:gd name="adj3" fmla="val 15000"/>
            <a:gd name="adj4" fmla="val 64977"/>
          </a:avLst>
        </a:prstGeom>
        <a:solidFill>
          <a:schemeClr val="accent3">
            <a:hueOff val="-2243008"/>
            <a:satOff val="18769"/>
            <a:lumOff val="3530"/>
            <a:alphaOff val="0"/>
          </a:schemeClr>
        </a:solidFill>
        <a:ln w="10795" cap="flat" cmpd="sng" algn="ctr">
          <a:solidFill>
            <a:schemeClr val="accent3">
              <a:hueOff val="-2243008"/>
              <a:satOff val="18769"/>
              <a:lumOff val="353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260" tIns="177800" rIns="9726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APPLY</a:t>
          </a:r>
        </a:p>
      </dsp:txBody>
      <dsp:txXfrm rot="-10800000">
        <a:off x="0" y="1084102"/>
        <a:ext cx="1367551" cy="710025"/>
      </dsp:txXfrm>
    </dsp:sp>
    <dsp:sp modelId="{B6714837-F873-6C4C-AF4E-2F54AE3FE973}">
      <dsp:nvSpPr>
        <dsp:cNvPr id="0" name=""/>
        <dsp:cNvSpPr/>
      </dsp:nvSpPr>
      <dsp:spPr>
        <a:xfrm>
          <a:off x="1367551" y="1084102"/>
          <a:ext cx="4102655" cy="710025"/>
        </a:xfrm>
        <a:prstGeom prst="rect">
          <a:avLst/>
        </a:prstGeom>
        <a:solidFill>
          <a:schemeClr val="accent3">
            <a:tint val="40000"/>
            <a:alpha val="90000"/>
            <a:hueOff val="-3309674"/>
            <a:satOff val="31244"/>
            <a:lumOff val="2436"/>
            <a:alphaOff val="0"/>
          </a:schemeClr>
        </a:solidFill>
        <a:ln w="10795" cap="flat" cmpd="sng" algn="ctr">
          <a:solidFill>
            <a:schemeClr val="accent3">
              <a:tint val="40000"/>
              <a:alpha val="90000"/>
              <a:hueOff val="-3309674"/>
              <a:satOff val="31244"/>
              <a:lumOff val="243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221" tIns="228600" rIns="83221" bIns="22860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Garamond" panose="02020404030301010803" pitchFamily="18" charset="0"/>
            </a:rPr>
            <a:t>Apply soap</a:t>
          </a:r>
        </a:p>
      </dsp:txBody>
      <dsp:txXfrm>
        <a:off x="1367551" y="1084102"/>
        <a:ext cx="4102655" cy="710025"/>
      </dsp:txXfrm>
    </dsp:sp>
    <dsp:sp modelId="{F507BB68-B136-C54C-A837-D62E177E4F5C}">
      <dsp:nvSpPr>
        <dsp:cNvPr id="0" name=""/>
        <dsp:cNvSpPr/>
      </dsp:nvSpPr>
      <dsp:spPr>
        <a:xfrm rot="10800000">
          <a:off x="0" y="2410"/>
          <a:ext cx="1367551" cy="1092346"/>
        </a:xfrm>
        <a:prstGeom prst="upArrowCallout">
          <a:avLst>
            <a:gd name="adj1" fmla="val 5000"/>
            <a:gd name="adj2" fmla="val 10000"/>
            <a:gd name="adj3" fmla="val 15000"/>
            <a:gd name="adj4" fmla="val 64977"/>
          </a:avLst>
        </a:prstGeom>
        <a:solidFill>
          <a:schemeClr val="accent3">
            <a:hueOff val="-2990677"/>
            <a:satOff val="25025"/>
            <a:lumOff val="4706"/>
            <a:alphaOff val="0"/>
          </a:schemeClr>
        </a:solidFill>
        <a:ln w="10795" cap="flat" cmpd="sng" algn="ctr">
          <a:solidFill>
            <a:schemeClr val="accent3">
              <a:hueOff val="-2990677"/>
              <a:satOff val="25025"/>
              <a:lumOff val="470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260" tIns="177800" rIns="97260" bIns="177800" numCol="1" spcCol="1270" anchor="ctr" anchorCtr="0">
          <a:noAutofit/>
        </a:bodyPr>
        <a:lstStyle/>
        <a:p>
          <a:pPr marL="0" lvl="0" indent="0" algn="ctr" defTabSz="1111250">
            <a:lnSpc>
              <a:spcPct val="90000"/>
            </a:lnSpc>
            <a:spcBef>
              <a:spcPct val="0"/>
            </a:spcBef>
            <a:spcAft>
              <a:spcPct val="35000"/>
            </a:spcAft>
            <a:buNone/>
          </a:pPr>
          <a:r>
            <a:rPr lang="en-US" sz="2500" kern="1200" dirty="0"/>
            <a:t>WET</a:t>
          </a:r>
        </a:p>
      </dsp:txBody>
      <dsp:txXfrm rot="-10800000">
        <a:off x="0" y="2410"/>
        <a:ext cx="1367551" cy="710025"/>
      </dsp:txXfrm>
    </dsp:sp>
    <dsp:sp modelId="{11279C2A-D676-CC42-B351-F0583A62B294}">
      <dsp:nvSpPr>
        <dsp:cNvPr id="0" name=""/>
        <dsp:cNvSpPr/>
      </dsp:nvSpPr>
      <dsp:spPr>
        <a:xfrm>
          <a:off x="1367551" y="2410"/>
          <a:ext cx="4102655" cy="710025"/>
        </a:xfrm>
        <a:prstGeom prst="rect">
          <a:avLst/>
        </a:prstGeom>
        <a:solidFill>
          <a:schemeClr val="accent3">
            <a:tint val="40000"/>
            <a:alpha val="90000"/>
            <a:hueOff val="-4412899"/>
            <a:satOff val="41658"/>
            <a:lumOff val="3248"/>
            <a:alphaOff val="0"/>
          </a:schemeClr>
        </a:solidFill>
        <a:ln w="10795" cap="flat" cmpd="sng" algn="ctr">
          <a:solidFill>
            <a:schemeClr val="accent3">
              <a:tint val="40000"/>
              <a:alpha val="90000"/>
              <a:hueOff val="-4412899"/>
              <a:satOff val="41658"/>
              <a:lumOff val="324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221" tIns="228600" rIns="83221" bIns="22860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Garamond" panose="02020404030301010803" pitchFamily="18" charset="0"/>
            </a:rPr>
            <a:t>Wet your hands with warm water </a:t>
          </a:r>
        </a:p>
      </dsp:txBody>
      <dsp:txXfrm>
        <a:off x="1367551" y="2410"/>
        <a:ext cx="4102655" cy="7100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1823BF-E478-4765-BA5C-D3817F03C216}">
      <dsp:nvSpPr>
        <dsp:cNvPr id="0" name=""/>
        <dsp:cNvSpPr/>
      </dsp:nvSpPr>
      <dsp:spPr>
        <a:xfrm>
          <a:off x="184197" y="607086"/>
          <a:ext cx="566156" cy="566156"/>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0DD77C-1EDA-4225-A819-624B8845C227}">
      <dsp:nvSpPr>
        <dsp:cNvPr id="0" name=""/>
        <dsp:cNvSpPr/>
      </dsp:nvSpPr>
      <dsp:spPr>
        <a:xfrm>
          <a:off x="304853" y="727743"/>
          <a:ext cx="324843" cy="32484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0BF6712-9D53-4CD7-ABC7-35E6F4AD71B1}">
      <dsp:nvSpPr>
        <dsp:cNvPr id="0" name=""/>
        <dsp:cNvSpPr/>
      </dsp:nvSpPr>
      <dsp:spPr>
        <a:xfrm>
          <a:off x="3212" y="1349586"/>
          <a:ext cx="928125" cy="37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latin typeface="Garamond" panose="02020404030301010803" pitchFamily="18" charset="0"/>
            </a:rPr>
            <a:t>CALL YOUR HEALTH-CARE PROVIDER</a:t>
          </a:r>
        </a:p>
      </dsp:txBody>
      <dsp:txXfrm>
        <a:off x="3212" y="1349586"/>
        <a:ext cx="928125" cy="371250"/>
      </dsp:txXfrm>
    </dsp:sp>
    <dsp:sp modelId="{1E553E5F-9FC2-42B4-A22C-34A8917EE2EA}">
      <dsp:nvSpPr>
        <dsp:cNvPr id="0" name=""/>
        <dsp:cNvSpPr/>
      </dsp:nvSpPr>
      <dsp:spPr>
        <a:xfrm>
          <a:off x="1274743" y="607086"/>
          <a:ext cx="566156" cy="566156"/>
        </a:xfrm>
        <a:prstGeom prst="ellipse">
          <a:avLst/>
        </a:prstGeom>
        <a:solidFill>
          <a:schemeClr val="accent5">
            <a:hueOff val="1863053"/>
            <a:satOff val="-1606"/>
            <a:lumOff val="2124"/>
            <a:alphaOff val="0"/>
          </a:schemeClr>
        </a:solidFill>
        <a:ln>
          <a:noFill/>
        </a:ln>
        <a:effectLst/>
      </dsp:spPr>
      <dsp:style>
        <a:lnRef idx="0">
          <a:scrgbClr r="0" g="0" b="0"/>
        </a:lnRef>
        <a:fillRef idx="1">
          <a:scrgbClr r="0" g="0" b="0"/>
        </a:fillRef>
        <a:effectRef idx="0">
          <a:scrgbClr r="0" g="0" b="0"/>
        </a:effectRef>
        <a:fontRef idx="minor"/>
      </dsp:style>
    </dsp:sp>
    <dsp:sp modelId="{6BD14F3B-882D-473B-B92D-1F94023AFC68}">
      <dsp:nvSpPr>
        <dsp:cNvPr id="0" name=""/>
        <dsp:cNvSpPr/>
      </dsp:nvSpPr>
      <dsp:spPr>
        <a:xfrm>
          <a:off x="1395400" y="727743"/>
          <a:ext cx="324843" cy="32484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875A3C6-3FB1-4E8D-BCB6-3A44926D7D98}">
      <dsp:nvSpPr>
        <dsp:cNvPr id="0" name=""/>
        <dsp:cNvSpPr/>
      </dsp:nvSpPr>
      <dsp:spPr>
        <a:xfrm>
          <a:off x="1093759" y="1349586"/>
          <a:ext cx="928125" cy="37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latin typeface="Garamond" panose="02020404030301010803" pitchFamily="18" charset="0"/>
            </a:rPr>
            <a:t>AVOID OTHERS FOR AT LEAST 24 HOURS AFTER FEVER RESOLVES</a:t>
          </a:r>
        </a:p>
      </dsp:txBody>
      <dsp:txXfrm>
        <a:off x="1093759" y="1349586"/>
        <a:ext cx="928125" cy="371250"/>
      </dsp:txXfrm>
    </dsp:sp>
    <dsp:sp modelId="{73726680-C2DD-483B-9804-9D33B8CF4AEB}">
      <dsp:nvSpPr>
        <dsp:cNvPr id="0" name=""/>
        <dsp:cNvSpPr/>
      </dsp:nvSpPr>
      <dsp:spPr>
        <a:xfrm>
          <a:off x="2365290" y="607086"/>
          <a:ext cx="566156" cy="566156"/>
        </a:xfrm>
        <a:prstGeom prst="ellipse">
          <a:avLst/>
        </a:prstGeom>
        <a:solidFill>
          <a:schemeClr val="accent5">
            <a:hueOff val="3726106"/>
            <a:satOff val="-3211"/>
            <a:lumOff val="4249"/>
            <a:alphaOff val="0"/>
          </a:schemeClr>
        </a:solidFill>
        <a:ln>
          <a:noFill/>
        </a:ln>
        <a:effectLst/>
      </dsp:spPr>
      <dsp:style>
        <a:lnRef idx="0">
          <a:scrgbClr r="0" g="0" b="0"/>
        </a:lnRef>
        <a:fillRef idx="1">
          <a:scrgbClr r="0" g="0" b="0"/>
        </a:fillRef>
        <a:effectRef idx="0">
          <a:scrgbClr r="0" g="0" b="0"/>
        </a:effectRef>
        <a:fontRef idx="minor"/>
      </dsp:style>
    </dsp:sp>
    <dsp:sp modelId="{C7ED2B06-E2A5-4F0B-839B-86668382D738}">
      <dsp:nvSpPr>
        <dsp:cNvPr id="0" name=""/>
        <dsp:cNvSpPr/>
      </dsp:nvSpPr>
      <dsp:spPr>
        <a:xfrm>
          <a:off x="2485947" y="727743"/>
          <a:ext cx="324843" cy="32484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473F6BC-3DC8-43EA-9C8B-E76F740B4E9A}">
      <dsp:nvSpPr>
        <dsp:cNvPr id="0" name=""/>
        <dsp:cNvSpPr/>
      </dsp:nvSpPr>
      <dsp:spPr>
        <a:xfrm>
          <a:off x="2184306" y="1349586"/>
          <a:ext cx="928125" cy="37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latin typeface="Garamond" panose="02020404030301010803" pitchFamily="18" charset="0"/>
            </a:rPr>
            <a:t>TREAT SYMPTOMS</a:t>
          </a:r>
        </a:p>
      </dsp:txBody>
      <dsp:txXfrm>
        <a:off x="2184306" y="1349586"/>
        <a:ext cx="928125" cy="371250"/>
      </dsp:txXfrm>
    </dsp:sp>
    <dsp:sp modelId="{062CE7F3-1542-4F48-9C65-EDF4FB156E0C}">
      <dsp:nvSpPr>
        <dsp:cNvPr id="0" name=""/>
        <dsp:cNvSpPr/>
      </dsp:nvSpPr>
      <dsp:spPr>
        <a:xfrm>
          <a:off x="3455837" y="607086"/>
          <a:ext cx="566156" cy="566156"/>
        </a:xfrm>
        <a:prstGeom prst="ellipse">
          <a:avLst/>
        </a:prstGeom>
        <a:solidFill>
          <a:schemeClr val="accent5">
            <a:hueOff val="5589159"/>
            <a:satOff val="-4817"/>
            <a:lumOff val="6373"/>
            <a:alphaOff val="0"/>
          </a:schemeClr>
        </a:solidFill>
        <a:ln>
          <a:noFill/>
        </a:ln>
        <a:effectLst/>
      </dsp:spPr>
      <dsp:style>
        <a:lnRef idx="0">
          <a:scrgbClr r="0" g="0" b="0"/>
        </a:lnRef>
        <a:fillRef idx="1">
          <a:scrgbClr r="0" g="0" b="0"/>
        </a:fillRef>
        <a:effectRef idx="0">
          <a:scrgbClr r="0" g="0" b="0"/>
        </a:effectRef>
        <a:fontRef idx="minor"/>
      </dsp:style>
    </dsp:sp>
    <dsp:sp modelId="{D683F606-F0E6-438A-86D7-3DE53C09F224}">
      <dsp:nvSpPr>
        <dsp:cNvPr id="0" name=""/>
        <dsp:cNvSpPr/>
      </dsp:nvSpPr>
      <dsp:spPr>
        <a:xfrm>
          <a:off x="3576493" y="727743"/>
          <a:ext cx="324843" cy="32484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871386F-017E-4D71-9B98-F42A528AAAC4}">
      <dsp:nvSpPr>
        <dsp:cNvPr id="0" name=""/>
        <dsp:cNvSpPr/>
      </dsp:nvSpPr>
      <dsp:spPr>
        <a:xfrm>
          <a:off x="3274853" y="1349586"/>
          <a:ext cx="928125" cy="37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latin typeface="Garamond" panose="02020404030301010803" pitchFamily="18" charset="0"/>
            </a:rPr>
            <a:t>COVER COUGHS AND SNEEZES</a:t>
          </a:r>
        </a:p>
      </dsp:txBody>
      <dsp:txXfrm>
        <a:off x="3274853" y="1349586"/>
        <a:ext cx="928125" cy="371250"/>
      </dsp:txXfrm>
    </dsp:sp>
    <dsp:sp modelId="{1A5C056F-2AC3-4E2C-94ED-8C91686D9B39}">
      <dsp:nvSpPr>
        <dsp:cNvPr id="0" name=""/>
        <dsp:cNvSpPr/>
      </dsp:nvSpPr>
      <dsp:spPr>
        <a:xfrm>
          <a:off x="729470" y="2521611"/>
          <a:ext cx="566156" cy="566156"/>
        </a:xfrm>
        <a:prstGeom prst="ellipse">
          <a:avLst/>
        </a:prstGeom>
        <a:solidFill>
          <a:schemeClr val="accent5">
            <a:hueOff val="7452213"/>
            <a:satOff val="-6423"/>
            <a:lumOff val="8497"/>
            <a:alphaOff val="0"/>
          </a:schemeClr>
        </a:solidFill>
        <a:ln>
          <a:noFill/>
        </a:ln>
        <a:effectLst/>
      </dsp:spPr>
      <dsp:style>
        <a:lnRef idx="0">
          <a:scrgbClr r="0" g="0" b="0"/>
        </a:lnRef>
        <a:fillRef idx="1">
          <a:scrgbClr r="0" g="0" b="0"/>
        </a:fillRef>
        <a:effectRef idx="0">
          <a:scrgbClr r="0" g="0" b="0"/>
        </a:effectRef>
        <a:fontRef idx="minor"/>
      </dsp:style>
    </dsp:sp>
    <dsp:sp modelId="{2FCCDBE6-2A71-47C2-A964-77E3B002BA1F}">
      <dsp:nvSpPr>
        <dsp:cNvPr id="0" name=""/>
        <dsp:cNvSpPr/>
      </dsp:nvSpPr>
      <dsp:spPr>
        <a:xfrm>
          <a:off x="850126" y="2617000"/>
          <a:ext cx="324843" cy="32484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FD5EDA4-8942-4C18-9273-3283E59B9C43}">
      <dsp:nvSpPr>
        <dsp:cNvPr id="0" name=""/>
        <dsp:cNvSpPr/>
      </dsp:nvSpPr>
      <dsp:spPr>
        <a:xfrm>
          <a:off x="548486" y="3207091"/>
          <a:ext cx="928125" cy="37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latin typeface="Garamond" panose="02020404030301010803" pitchFamily="18" charset="0"/>
            </a:rPr>
            <a:t>FREQUENT HAND WASHING</a:t>
          </a:r>
        </a:p>
      </dsp:txBody>
      <dsp:txXfrm>
        <a:off x="548486" y="3207091"/>
        <a:ext cx="928125" cy="371250"/>
      </dsp:txXfrm>
    </dsp:sp>
    <dsp:sp modelId="{F3DE9458-B016-4295-9083-2BCFC8BBF253}">
      <dsp:nvSpPr>
        <dsp:cNvPr id="0" name=""/>
        <dsp:cNvSpPr/>
      </dsp:nvSpPr>
      <dsp:spPr>
        <a:xfrm>
          <a:off x="1820017" y="2496338"/>
          <a:ext cx="566156" cy="566156"/>
        </a:xfrm>
        <a:prstGeom prst="ellipse">
          <a:avLst/>
        </a:prstGeom>
        <a:solidFill>
          <a:schemeClr val="accent5">
            <a:hueOff val="9315266"/>
            <a:satOff val="-8028"/>
            <a:lumOff val="10622"/>
            <a:alphaOff val="0"/>
          </a:schemeClr>
        </a:solidFill>
        <a:ln>
          <a:noFill/>
        </a:ln>
        <a:effectLst/>
      </dsp:spPr>
      <dsp:style>
        <a:lnRef idx="0">
          <a:scrgbClr r="0" g="0" b="0"/>
        </a:lnRef>
        <a:fillRef idx="1">
          <a:scrgbClr r="0" g="0" b="0"/>
        </a:fillRef>
        <a:effectRef idx="0">
          <a:scrgbClr r="0" g="0" b="0"/>
        </a:effectRef>
        <a:fontRef idx="minor"/>
      </dsp:style>
    </dsp:sp>
    <dsp:sp modelId="{4570BD67-E654-4999-805C-E2ACF22BCA69}">
      <dsp:nvSpPr>
        <dsp:cNvPr id="0" name=""/>
        <dsp:cNvSpPr/>
      </dsp:nvSpPr>
      <dsp:spPr>
        <a:xfrm>
          <a:off x="1940673" y="2642273"/>
          <a:ext cx="324843" cy="324843"/>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876418E-F7E4-48D5-9F1B-8463DE1299B0}">
      <dsp:nvSpPr>
        <dsp:cNvPr id="0" name=""/>
        <dsp:cNvSpPr/>
      </dsp:nvSpPr>
      <dsp:spPr>
        <a:xfrm>
          <a:off x="1639033" y="3207091"/>
          <a:ext cx="928125" cy="37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latin typeface="Garamond" panose="02020404030301010803" pitchFamily="18" charset="0"/>
            </a:rPr>
            <a:t>DRINK PLENTY OF FLUIDS</a:t>
          </a:r>
        </a:p>
      </dsp:txBody>
      <dsp:txXfrm>
        <a:off x="1639033" y="3207091"/>
        <a:ext cx="928125" cy="371250"/>
      </dsp:txXfrm>
    </dsp:sp>
    <dsp:sp modelId="{9D19896D-1D71-47A3-AAB2-69BD1FDF50BC}">
      <dsp:nvSpPr>
        <dsp:cNvPr id="0" name=""/>
        <dsp:cNvSpPr/>
      </dsp:nvSpPr>
      <dsp:spPr>
        <a:xfrm>
          <a:off x="2910564" y="2496338"/>
          <a:ext cx="566156" cy="566156"/>
        </a:xfrm>
        <a:prstGeom prst="ellipse">
          <a:avLst/>
        </a:prstGeom>
        <a:solidFill>
          <a:schemeClr val="accent5">
            <a:hueOff val="11178319"/>
            <a:satOff val="-9634"/>
            <a:lumOff val="12746"/>
            <a:alphaOff val="0"/>
          </a:schemeClr>
        </a:solidFill>
        <a:ln>
          <a:noFill/>
        </a:ln>
        <a:effectLst/>
      </dsp:spPr>
      <dsp:style>
        <a:lnRef idx="0">
          <a:scrgbClr r="0" g="0" b="0"/>
        </a:lnRef>
        <a:fillRef idx="1">
          <a:scrgbClr r="0" g="0" b="0"/>
        </a:fillRef>
        <a:effectRef idx="0">
          <a:scrgbClr r="0" g="0" b="0"/>
        </a:effectRef>
        <a:fontRef idx="minor"/>
      </dsp:style>
    </dsp:sp>
    <dsp:sp modelId="{5641508D-81D5-43E8-875E-DD8BB94D9F14}">
      <dsp:nvSpPr>
        <dsp:cNvPr id="0" name=""/>
        <dsp:cNvSpPr/>
      </dsp:nvSpPr>
      <dsp:spPr>
        <a:xfrm>
          <a:off x="3031220" y="2642273"/>
          <a:ext cx="324843" cy="324843"/>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F55433C-80FF-42B2-A7C3-8BF352F53AD8}">
      <dsp:nvSpPr>
        <dsp:cNvPr id="0" name=""/>
        <dsp:cNvSpPr/>
      </dsp:nvSpPr>
      <dsp:spPr>
        <a:xfrm>
          <a:off x="2729579" y="3207091"/>
          <a:ext cx="928125" cy="37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latin typeface="Garamond" panose="02020404030301010803" pitchFamily="18" charset="0"/>
            </a:rPr>
            <a:t>REST</a:t>
          </a:r>
          <a:endParaRPr lang="en-US" sz="1100" kern="1200"/>
        </a:p>
      </dsp:txBody>
      <dsp:txXfrm>
        <a:off x="2729579" y="3207091"/>
        <a:ext cx="928125" cy="371250"/>
      </dsp:txXfrm>
    </dsp:sp>
  </dsp:spTree>
</dsp:drawing>
</file>

<file path=ppt/diagrams/layout1.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EA878F-74AA-4FE3-B401-159E0DB47FD3}" type="datetimeFigureOut">
              <a:rPr lang="en-US" smtClean="0"/>
              <a:pPr/>
              <a:t>8/24/20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F1F242-43C2-47DD-9334-A71A1F7931C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-Cover mouth</a:t>
            </a:r>
            <a:r>
              <a:rPr lang="en-US" baseline="0" dirty="0"/>
              <a:t> and nose when you cough or sneeze.</a:t>
            </a:r>
          </a:p>
          <a:p>
            <a:r>
              <a:rPr lang="en-US" baseline="0" dirty="0"/>
              <a:t>-Don’t touch your face.</a:t>
            </a:r>
          </a:p>
          <a:p>
            <a:r>
              <a:rPr lang="en-US" baseline="0" dirty="0"/>
              <a:t>-Keep informed and listen to advice from public health experts.</a:t>
            </a:r>
            <a:endParaRPr lang="en-US" dirty="0"/>
          </a:p>
        </p:txBody>
      </p:sp>
      <p:sp>
        <p:nvSpPr>
          <p:cNvPr id="4" name="Slide Number Placeholder 3"/>
          <p:cNvSpPr>
            <a:spLocks noGrp="1"/>
          </p:cNvSpPr>
          <p:nvPr>
            <p:ph type="sldNum" sz="quarter" idx="10"/>
          </p:nvPr>
        </p:nvSpPr>
        <p:spPr/>
        <p:txBody>
          <a:bodyPr/>
          <a:lstStyle/>
          <a:p>
            <a:fld id="{F6F1F242-43C2-47DD-9334-A71A1F7931C8}"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-Since the flu virus can live on surfaces</a:t>
            </a:r>
            <a:r>
              <a:rPr lang="en-US" baseline="0" dirty="0"/>
              <a:t> that we touch each day, our hands become a potential source of infection. Effective hand washing helps remove the flu virus as well as other germs.</a:t>
            </a:r>
          </a:p>
          <a:p>
            <a:r>
              <a:rPr lang="en-US" baseline="0" dirty="0"/>
              <a:t>-People do not wash their hands enough during the day and are not washing their hands well enough to remove germs.</a:t>
            </a:r>
          </a:p>
          <a:p>
            <a:r>
              <a:rPr lang="en-US" baseline="0" dirty="0"/>
              <a:t>-It does not matter the type of soap you use.</a:t>
            </a:r>
            <a:endParaRPr lang="en-US" dirty="0"/>
          </a:p>
        </p:txBody>
      </p:sp>
      <p:sp>
        <p:nvSpPr>
          <p:cNvPr id="4" name="Slide Number Placeholder 3"/>
          <p:cNvSpPr>
            <a:spLocks noGrp="1"/>
          </p:cNvSpPr>
          <p:nvPr>
            <p:ph type="sldNum" sz="quarter" idx="10"/>
          </p:nvPr>
        </p:nvSpPr>
        <p:spPr/>
        <p:txBody>
          <a:bodyPr/>
          <a:lstStyle/>
          <a:p>
            <a:fld id="{F6F1F242-43C2-47DD-9334-A71A1F7931C8}"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-Flu is spread where people spend</a:t>
            </a:r>
            <a:r>
              <a:rPr lang="en-US" baseline="0" dirty="0"/>
              <a:t> a lot of time together, so we have to keep them apart.</a:t>
            </a:r>
          </a:p>
          <a:p>
            <a:r>
              <a:rPr lang="en-US" baseline="0" dirty="0"/>
              <a:t>-Isolation is the separation of sick people from healthy people.</a:t>
            </a:r>
          </a:p>
          <a:p>
            <a:r>
              <a:rPr lang="en-US" baseline="0" dirty="0"/>
              <a:t>-To decrease contact between healthy and infected people.</a:t>
            </a:r>
          </a:p>
          <a:p>
            <a:r>
              <a:rPr lang="en-US" baseline="0" dirty="0"/>
              <a:t>-It helps to stay at least 6 feet away from others to help reduce your chances of catching the flu.</a:t>
            </a:r>
            <a:endParaRPr lang="en-US" dirty="0"/>
          </a:p>
        </p:txBody>
      </p:sp>
      <p:sp>
        <p:nvSpPr>
          <p:cNvPr id="4" name="Slide Number Placeholder 3"/>
          <p:cNvSpPr>
            <a:spLocks noGrp="1"/>
          </p:cNvSpPr>
          <p:nvPr>
            <p:ph type="sldNum" sz="quarter" idx="10"/>
          </p:nvPr>
        </p:nvSpPr>
        <p:spPr/>
        <p:txBody>
          <a:bodyPr/>
          <a:lstStyle/>
          <a:p>
            <a:fld id="{F6F1F242-43C2-47DD-9334-A71A1F7931C8}"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graph shows the experiences of two US cities during the fall of 1918 during the world’s last devastating</a:t>
            </a:r>
            <a:r>
              <a:rPr lang="en-US" baseline="0" dirty="0"/>
              <a:t> flu pandemic.</a:t>
            </a:r>
          </a:p>
          <a:p>
            <a:r>
              <a:rPr lang="en-US" baseline="0" dirty="0"/>
              <a:t>-Philadelphia had a large number of flu deaths over a short period of time.</a:t>
            </a:r>
          </a:p>
          <a:p>
            <a:r>
              <a:rPr lang="en-US" baseline="0" dirty="0"/>
              <a:t>-St. Louis had far fewer deaths spread out over a long period of time.</a:t>
            </a:r>
          </a:p>
          <a:p>
            <a:r>
              <a:rPr lang="en-US" baseline="0" dirty="0"/>
              <a:t>-Why did this happen? In Philadelphia, they held a parade on 9/28 and crowds packed the parade route. (Philadelphia’s Liberty Loan Parade)</a:t>
            </a:r>
          </a:p>
          <a:p>
            <a:r>
              <a:rPr lang="en-US" baseline="0" dirty="0"/>
              <a:t>-In St. Louis, the mayor closed “theaters, moving picture shows, schools, pool and billiard halls, Sunday schools, cabarets, lodges, societies, public funerals, open air meetings, dance halls and conventions until further notice.” This was done very early in the pandemic.</a:t>
            </a:r>
          </a:p>
          <a:p>
            <a:r>
              <a:rPr lang="en-US" baseline="0" dirty="0"/>
              <a:t>-The slight up-tick of deaths in St. Louis in December was due to the lifting of control measures before it was safe to do so.</a:t>
            </a:r>
            <a:endParaRPr lang="en-US" dirty="0"/>
          </a:p>
        </p:txBody>
      </p:sp>
      <p:sp>
        <p:nvSpPr>
          <p:cNvPr id="4" name="Slide Number Placeholder 3"/>
          <p:cNvSpPr>
            <a:spLocks noGrp="1"/>
          </p:cNvSpPr>
          <p:nvPr>
            <p:ph type="sldNum" sz="quarter" idx="10"/>
          </p:nvPr>
        </p:nvSpPr>
        <p:spPr/>
        <p:txBody>
          <a:bodyPr/>
          <a:lstStyle/>
          <a:p>
            <a:fld id="{F6F1F242-43C2-47DD-9334-A71A1F7931C8}"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-If you need medical attention,</a:t>
            </a:r>
            <a:r>
              <a:rPr lang="en-US" baseline="0" dirty="0"/>
              <a:t> call your healthcare provider.</a:t>
            </a:r>
          </a:p>
          <a:p>
            <a:r>
              <a:rPr lang="en-US" baseline="0" dirty="0"/>
              <a:t>-Do not go to the ER unless it truly is an emergency.</a:t>
            </a:r>
          </a:p>
          <a:p>
            <a:r>
              <a:rPr lang="en-US" baseline="0" dirty="0"/>
              <a:t>-If you go there unnecessarily, you may delay care for others who have real emergencies.</a:t>
            </a:r>
          </a:p>
          <a:p>
            <a:r>
              <a:rPr lang="en-US" baseline="0" dirty="0"/>
              <a:t>-Also, if you don’t have the flu, you could contract it while you’re there from someone who does and bring it home with you.</a:t>
            </a:r>
            <a:endParaRPr lang="en-US" dirty="0"/>
          </a:p>
        </p:txBody>
      </p:sp>
      <p:sp>
        <p:nvSpPr>
          <p:cNvPr id="4" name="Slide Number Placeholder 3"/>
          <p:cNvSpPr>
            <a:spLocks noGrp="1"/>
          </p:cNvSpPr>
          <p:nvPr>
            <p:ph type="sldNum" sz="quarter" idx="10"/>
          </p:nvPr>
        </p:nvSpPr>
        <p:spPr/>
        <p:txBody>
          <a:bodyPr/>
          <a:lstStyle/>
          <a:p>
            <a:fld id="{F6F1F242-43C2-47DD-9334-A71A1F7931C8}"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-Best sources of information are government public</a:t>
            </a:r>
            <a:r>
              <a:rPr lang="en-US" baseline="0" dirty="0"/>
              <a:t> health agencies such as the CDC, the NJ Department of Health and Senior Services or the Ocean County Health Department.</a:t>
            </a:r>
            <a:endParaRPr lang="en-US" dirty="0"/>
          </a:p>
        </p:txBody>
      </p:sp>
      <p:sp>
        <p:nvSpPr>
          <p:cNvPr id="4" name="Slide Number Placeholder 3"/>
          <p:cNvSpPr>
            <a:spLocks noGrp="1"/>
          </p:cNvSpPr>
          <p:nvPr>
            <p:ph type="sldNum" sz="quarter" idx="10"/>
          </p:nvPr>
        </p:nvSpPr>
        <p:spPr/>
        <p:txBody>
          <a:bodyPr/>
          <a:lstStyle/>
          <a:p>
            <a:fld id="{F6F1F242-43C2-47DD-9334-A71A1F7931C8}"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8/24/20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931685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8DC3B5-01C2-4E59-B5DD-B33BC3491368}" type="datetimeFigureOut">
              <a:rPr lang="en-US" smtClean="0"/>
              <a:pPr/>
              <a:t>8/24/20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7FBD90-38AF-429B-AC74-DE1114C90F48}" type="slidenum">
              <a:rPr lang="en-US" smtClean="0"/>
              <a:pPr/>
              <a:t>‹#›</a:t>
            </a:fld>
            <a:endParaRPr lang="en-US"/>
          </a:p>
        </p:txBody>
      </p:sp>
    </p:spTree>
    <p:extLst>
      <p:ext uri="{BB962C8B-B14F-4D97-AF65-F5344CB8AC3E}">
        <p14:creationId xmlns:p14="http://schemas.microsoft.com/office/powerpoint/2010/main" val="3722626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8DC3B5-01C2-4E59-B5DD-B33BC3491368}" type="datetimeFigureOut">
              <a:rPr lang="en-US" smtClean="0"/>
              <a:pPr/>
              <a:t>8/24/20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7FBD90-38AF-429B-AC74-DE1114C90F48}" type="slidenum">
              <a:rPr lang="en-US" smtClean="0"/>
              <a:pPr/>
              <a:t>‹#›</a:t>
            </a:fld>
            <a:endParaRPr lang="en-US"/>
          </a:p>
        </p:txBody>
      </p:sp>
    </p:spTree>
    <p:extLst>
      <p:ext uri="{BB962C8B-B14F-4D97-AF65-F5344CB8AC3E}">
        <p14:creationId xmlns:p14="http://schemas.microsoft.com/office/powerpoint/2010/main" val="3012933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8DC3B5-01C2-4E59-B5DD-B33BC3491368}" type="datetimeFigureOut">
              <a:rPr lang="en-US" smtClean="0"/>
              <a:pPr/>
              <a:t>8/24/20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FBD90-38AF-429B-AC74-DE1114C90F48}" type="slidenum">
              <a:rPr lang="en-US" smtClean="0"/>
              <a:pPr/>
              <a:t>‹#›</a:t>
            </a:fld>
            <a:endParaRPr lang="en-US"/>
          </a:p>
        </p:txBody>
      </p:sp>
    </p:spTree>
    <p:extLst>
      <p:ext uri="{BB962C8B-B14F-4D97-AF65-F5344CB8AC3E}">
        <p14:creationId xmlns:p14="http://schemas.microsoft.com/office/powerpoint/2010/main" val="1333843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8DC3B5-01C2-4E59-B5DD-B33BC3491368}" type="datetimeFigureOut">
              <a:rPr lang="en-US" smtClean="0"/>
              <a:pPr/>
              <a:t>8/24/20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FBD90-38AF-429B-AC74-DE1114C90F48}" type="slidenum">
              <a:rPr lang="en-US" smtClean="0"/>
              <a:pPr/>
              <a:t>‹#›</a:t>
            </a:fld>
            <a:endParaRPr lang="en-US"/>
          </a:p>
        </p:txBody>
      </p:sp>
    </p:spTree>
    <p:extLst>
      <p:ext uri="{BB962C8B-B14F-4D97-AF65-F5344CB8AC3E}">
        <p14:creationId xmlns:p14="http://schemas.microsoft.com/office/powerpoint/2010/main" val="3340195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948DC3B5-01C2-4E59-B5DD-B33BC3491368}" type="datetimeFigureOut">
              <a:rPr lang="en-US" smtClean="0"/>
              <a:pPr/>
              <a:t>8/24/20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67FBD90-38AF-429B-AC74-DE1114C90F48}" type="slidenum">
              <a:rPr lang="en-US" smtClean="0"/>
              <a:pPr/>
              <a:t>‹#›</a:t>
            </a:fld>
            <a:endParaRPr lang="en-US"/>
          </a:p>
        </p:txBody>
      </p:sp>
    </p:spTree>
    <p:extLst>
      <p:ext uri="{BB962C8B-B14F-4D97-AF65-F5344CB8AC3E}">
        <p14:creationId xmlns:p14="http://schemas.microsoft.com/office/powerpoint/2010/main" val="490159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948DC3B5-01C2-4E59-B5DD-B33BC3491368}" type="datetimeFigureOut">
              <a:rPr lang="en-US" smtClean="0"/>
              <a:pPr/>
              <a:t>8/24/20</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467FBD90-38AF-429B-AC74-DE1114C90F48}" type="slidenum">
              <a:rPr lang="en-US" smtClean="0"/>
              <a:pPr/>
              <a:t>‹#›</a:t>
            </a:fld>
            <a:endParaRPr lang="en-US"/>
          </a:p>
        </p:txBody>
      </p:sp>
    </p:spTree>
    <p:extLst>
      <p:ext uri="{BB962C8B-B14F-4D97-AF65-F5344CB8AC3E}">
        <p14:creationId xmlns:p14="http://schemas.microsoft.com/office/powerpoint/2010/main" val="1138341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948DC3B5-01C2-4E59-B5DD-B33BC3491368}" type="datetimeFigureOut">
              <a:rPr lang="en-US" smtClean="0"/>
              <a:pPr/>
              <a:t>8/24/20</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67FBD90-38AF-429B-AC74-DE1114C90F48}" type="slidenum">
              <a:rPr lang="en-US" smtClean="0"/>
              <a:pPr/>
              <a:t>‹#›</a:t>
            </a:fld>
            <a:endParaRPr lang="en-US"/>
          </a:p>
        </p:txBody>
      </p:sp>
    </p:spTree>
    <p:extLst>
      <p:ext uri="{BB962C8B-B14F-4D97-AF65-F5344CB8AC3E}">
        <p14:creationId xmlns:p14="http://schemas.microsoft.com/office/powerpoint/2010/main" val="3742148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48DC3B5-01C2-4E59-B5DD-B33BC3491368}" type="datetimeFigureOut">
              <a:rPr lang="en-US" smtClean="0"/>
              <a:pPr/>
              <a:t>8/24/20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7FBD90-38AF-429B-AC74-DE1114C90F48}" type="slidenum">
              <a:rPr lang="en-US" smtClean="0"/>
              <a:pPr/>
              <a:t>‹#›</a:t>
            </a:fld>
            <a:endParaRPr lang="en-US"/>
          </a:p>
        </p:txBody>
      </p:sp>
    </p:spTree>
    <p:extLst>
      <p:ext uri="{BB962C8B-B14F-4D97-AF65-F5344CB8AC3E}">
        <p14:creationId xmlns:p14="http://schemas.microsoft.com/office/powerpoint/2010/main" val="4274219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948DC3B5-01C2-4E59-B5DD-B33BC3491368}" type="datetimeFigureOut">
              <a:rPr lang="en-US" smtClean="0"/>
              <a:pPr/>
              <a:t>8/24/20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67FBD90-38AF-429B-AC74-DE1114C90F48}" type="slidenum">
              <a:rPr lang="en-US" smtClean="0"/>
              <a:pPr/>
              <a:t>‹#›</a:t>
            </a:fld>
            <a:endParaRPr lang="en-US"/>
          </a:p>
        </p:txBody>
      </p:sp>
    </p:spTree>
    <p:extLst>
      <p:ext uri="{BB962C8B-B14F-4D97-AF65-F5344CB8AC3E}">
        <p14:creationId xmlns:p14="http://schemas.microsoft.com/office/powerpoint/2010/main" val="1789093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948DC3B5-01C2-4E59-B5DD-B33BC3491368}" type="datetimeFigureOut">
              <a:rPr lang="en-US" smtClean="0"/>
              <a:pPr/>
              <a:t>8/24/20</a:t>
            </a:fld>
            <a:endParaRPr lang="en-US"/>
          </a:p>
        </p:txBody>
      </p:sp>
      <p:sp>
        <p:nvSpPr>
          <p:cNvPr id="9" name="Footer Placeholder 8"/>
          <p:cNvSpPr>
            <a:spLocks noGrp="1"/>
          </p:cNvSpPr>
          <p:nvPr>
            <p:ph type="ftr" sz="quarter" idx="11"/>
          </p:nvPr>
        </p:nvSpPr>
        <p:spPr>
          <a:xfrm>
            <a:off x="2624326" y="6356351"/>
            <a:ext cx="4433638" cy="365125"/>
          </a:xfrm>
        </p:spPr>
        <p:txBody>
          <a:bodyPr/>
          <a:lstStyle/>
          <a:p>
            <a:endParaRPr lang="en-US"/>
          </a:p>
        </p:txBody>
      </p:sp>
      <p:sp>
        <p:nvSpPr>
          <p:cNvPr id="10" name="Slide Number Placeholder 9"/>
          <p:cNvSpPr>
            <a:spLocks noGrp="1"/>
          </p:cNvSpPr>
          <p:nvPr>
            <p:ph type="sldNum" sz="quarter" idx="12"/>
          </p:nvPr>
        </p:nvSpPr>
        <p:spPr/>
        <p:txBody>
          <a:bodyPr/>
          <a:lstStyle/>
          <a:p>
            <a:fld id="{467FBD90-38AF-429B-AC74-DE1114C90F48}" type="slidenum">
              <a:rPr lang="en-US" smtClean="0"/>
              <a:pPr/>
              <a:t>‹#›</a:t>
            </a:fld>
            <a:endParaRPr lang="en-US"/>
          </a:p>
        </p:txBody>
      </p:sp>
    </p:spTree>
    <p:extLst>
      <p:ext uri="{BB962C8B-B14F-4D97-AF65-F5344CB8AC3E}">
        <p14:creationId xmlns:p14="http://schemas.microsoft.com/office/powerpoint/2010/main" val="3362460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tif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5586B75A-687E-405C-8A0B-8D00578BA2C3}" type="datetimeFigureOut">
              <a:rPr lang="en-US" dirty="0"/>
              <a:pPr/>
              <a:t>8/24/20</a:t>
            </a:fld>
            <a:endParaRPr lang="en-US" dirty="0"/>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4FAB73BC-B049-4115-A692-8D63A059BFB8}" type="slidenum">
              <a:rPr lang="en-US" dirty="0"/>
              <a:pPr/>
              <a:t>‹#›</a:t>
            </a:fld>
            <a:endParaRPr lang="en-US" dirty="0"/>
          </a:p>
        </p:txBody>
      </p:sp>
      <p:pic>
        <p:nvPicPr>
          <p:cNvPr id="9" name="Picture 8" descr="PHLogo2ColorJPEG_000.jpg">
            <a:extLst>
              <a:ext uri="{FF2B5EF4-FFF2-40B4-BE49-F238E27FC236}">
                <a16:creationId xmlns:a16="http://schemas.microsoft.com/office/drawing/2014/main" id="{4607983B-ADF4-2548-91DA-A8A64FD5B3D1}"/>
              </a:ext>
            </a:extLst>
          </p:cNvPr>
          <p:cNvPicPr>
            <a:picLocks noChangeAspect="1"/>
          </p:cNvPicPr>
          <p:nvPr userDrawn="1"/>
        </p:nvPicPr>
        <p:blipFill>
          <a:blip r:embed="rId14" cstate="print"/>
          <a:stretch>
            <a:fillRect/>
          </a:stretch>
        </p:blipFill>
        <p:spPr>
          <a:xfrm>
            <a:off x="8150352" y="6126480"/>
            <a:ext cx="841248" cy="731520"/>
          </a:xfrm>
          <a:prstGeom prst="rect">
            <a:avLst/>
          </a:prstGeom>
        </p:spPr>
      </p:pic>
      <p:pic>
        <p:nvPicPr>
          <p:cNvPr id="10" name="Picture 9" descr="test.tif">
            <a:extLst>
              <a:ext uri="{FF2B5EF4-FFF2-40B4-BE49-F238E27FC236}">
                <a16:creationId xmlns:a16="http://schemas.microsoft.com/office/drawing/2014/main" id="{188B297F-A694-834E-9442-8A2FB04F80A4}"/>
              </a:ext>
            </a:extLst>
          </p:cNvPr>
          <p:cNvPicPr>
            <a:picLocks noChangeAspect="1"/>
          </p:cNvPicPr>
          <p:nvPr userDrawn="1"/>
        </p:nvPicPr>
        <p:blipFill>
          <a:blip r:embed="rId15" cstate="print"/>
          <a:srcRect l="9091" t="11759" b="15658"/>
          <a:stretch>
            <a:fillRect/>
          </a:stretch>
        </p:blipFill>
        <p:spPr>
          <a:xfrm>
            <a:off x="76200" y="6126480"/>
            <a:ext cx="1185156" cy="731520"/>
          </a:xfrm>
          <a:prstGeom prst="rect">
            <a:avLst/>
          </a:prstGeom>
          <a:solidFill>
            <a:srgbClr val="4F81BD">
              <a:alpha val="16000"/>
            </a:srgbClr>
          </a:solidFill>
        </p:spPr>
      </p:pic>
      <p:sp>
        <p:nvSpPr>
          <p:cNvPr id="11" name="TextBox 10">
            <a:extLst>
              <a:ext uri="{FF2B5EF4-FFF2-40B4-BE49-F238E27FC236}">
                <a16:creationId xmlns:a16="http://schemas.microsoft.com/office/drawing/2014/main" id="{596C52A0-A6F2-1242-9F78-5AA1AB061D28}"/>
              </a:ext>
            </a:extLst>
          </p:cNvPr>
          <p:cNvSpPr txBox="1"/>
          <p:nvPr userDrawn="1"/>
        </p:nvSpPr>
        <p:spPr>
          <a:xfrm>
            <a:off x="0" y="0"/>
            <a:ext cx="9144000" cy="6035040"/>
          </a:xfrm>
          <a:prstGeom prst="rect">
            <a:avLst/>
          </a:prstGeom>
          <a:solidFill>
            <a:schemeClr val="tx2">
              <a:lumMod val="40000"/>
              <a:lumOff val="60000"/>
              <a:alpha val="29000"/>
            </a:schemeClr>
          </a:solidFill>
        </p:spPr>
        <p:txBody>
          <a:bodyPr wrap="square" rtlCol="0">
            <a:spAutoFit/>
          </a:bodyPr>
          <a:lstStyle/>
          <a:p>
            <a:endParaRPr lang="en-US" dirty="0"/>
          </a:p>
        </p:txBody>
      </p:sp>
      <p:sp>
        <p:nvSpPr>
          <p:cNvPr id="12" name="TextBox 11">
            <a:extLst>
              <a:ext uri="{FF2B5EF4-FFF2-40B4-BE49-F238E27FC236}">
                <a16:creationId xmlns:a16="http://schemas.microsoft.com/office/drawing/2014/main" id="{36A36335-B7D5-AA4D-88AE-802901869877}"/>
              </a:ext>
            </a:extLst>
          </p:cNvPr>
          <p:cNvSpPr txBox="1"/>
          <p:nvPr userDrawn="1"/>
        </p:nvSpPr>
        <p:spPr>
          <a:xfrm>
            <a:off x="1066800" y="6248400"/>
            <a:ext cx="7010400" cy="430887"/>
          </a:xfrm>
          <a:prstGeom prst="rect">
            <a:avLst/>
          </a:prstGeom>
          <a:noFill/>
        </p:spPr>
        <p:txBody>
          <a:bodyPr wrap="square" rtlCol="0">
            <a:spAutoFit/>
          </a:bodyPr>
          <a:lstStyle/>
          <a:p>
            <a:pPr algn="ctr"/>
            <a:r>
              <a:rPr lang="en-US" sz="1100" dirty="0">
                <a:solidFill>
                  <a:srgbClr val="1F497D"/>
                </a:solidFill>
              </a:rPr>
              <a:t>Promoting Healthy Lifestyles and a Clean and Safe Environment</a:t>
            </a:r>
          </a:p>
          <a:p>
            <a:pPr algn="ctr"/>
            <a:r>
              <a:rPr lang="en-US" sz="1100" dirty="0">
                <a:solidFill>
                  <a:srgbClr val="1F497D"/>
                </a:solidFill>
              </a:rPr>
              <a:t>732-341-9700 • </a:t>
            </a:r>
            <a:r>
              <a:rPr lang="en-US" sz="1100" baseline="0" dirty="0">
                <a:solidFill>
                  <a:srgbClr val="1F497D"/>
                </a:solidFill>
              </a:rPr>
              <a:t>www.ochd.org</a:t>
            </a:r>
            <a:endParaRPr lang="en-US" sz="1100" dirty="0">
              <a:solidFill>
                <a:srgbClr val="1F497D"/>
              </a:solidFill>
            </a:endParaRPr>
          </a:p>
        </p:txBody>
      </p:sp>
    </p:spTree>
    <p:extLst>
      <p:ext uri="{BB962C8B-B14F-4D97-AF65-F5344CB8AC3E}">
        <p14:creationId xmlns:p14="http://schemas.microsoft.com/office/powerpoint/2010/main" val="27725515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49" r:id="rId12"/>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10.png"/><Relationship Id="rId5" Type="http://schemas.openxmlformats.org/officeDocument/2006/relationships/diagramQuickStyle" Target="../diagrams/quickStyle1.xml"/><Relationship Id="rId10" Type="http://schemas.openxmlformats.org/officeDocument/2006/relationships/image" Target="../media/image9.png"/><Relationship Id="rId4" Type="http://schemas.openxmlformats.org/officeDocument/2006/relationships/diagramLayout" Target="../diagrams/layout1.xml"/><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2697"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3" name="Rectangle 12">
            <a:extLst>
              <a:ext uri="{FF2B5EF4-FFF2-40B4-BE49-F238E27FC236}">
                <a16:creationId xmlns:a16="http://schemas.microsoft.com/office/drawing/2014/main" id="{5E58EE06-9B03-4D70-A63C-13660A9C8F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520A257B-6D54-40C8-8E37-BA113BEB88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219398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EF92EDE9-7E29-473D-8499-DB2B58541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7785" y="761999"/>
            <a:ext cx="6856215"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p:cNvSpPr>
            <a:spLocks noGrp="1"/>
          </p:cNvSpPr>
          <p:nvPr>
            <p:ph type="title"/>
          </p:nvPr>
        </p:nvSpPr>
        <p:spPr>
          <a:xfrm>
            <a:off x="2167488" y="2162484"/>
            <a:ext cx="7128912" cy="1727728"/>
          </a:xfrm>
        </p:spPr>
        <p:txBody>
          <a:bodyPr vert="horz" lIns="91440" tIns="45720" rIns="91440" bIns="45720" rtlCol="0" anchor="ctr">
            <a:normAutofit fontScale="90000"/>
          </a:bodyPr>
          <a:lstStyle/>
          <a:p>
            <a:pPr algn="ctr"/>
            <a:r>
              <a:rPr lang="en-US" sz="6700" b="1" spc="-150" dirty="0"/>
              <a:t>STAYING HEALTHY </a:t>
            </a:r>
            <a:br>
              <a:rPr lang="en-US" sz="6700" b="1" spc="-150" dirty="0"/>
            </a:br>
            <a:r>
              <a:rPr lang="en-US" sz="6700" b="1" spc="-150" dirty="0"/>
              <a:t>DURING COLD AND </a:t>
            </a:r>
            <a:br>
              <a:rPr lang="en-US" sz="6700" b="1" spc="-150" dirty="0"/>
            </a:br>
            <a:r>
              <a:rPr lang="en-US" sz="6700" b="1" spc="-150" dirty="0"/>
              <a:t>FLU SEASON</a:t>
            </a:r>
            <a:br>
              <a:rPr lang="en-US" sz="3900" b="1" spc="-100" dirty="0"/>
            </a:br>
            <a:br>
              <a:rPr lang="en-US" sz="3900" b="1" spc="-100" dirty="0"/>
            </a:br>
            <a:endParaRPr lang="en-US" sz="3900" b="1" spc="-100" dirty="0"/>
          </a:p>
        </p:txBody>
      </p:sp>
      <p:pic>
        <p:nvPicPr>
          <p:cNvPr id="12" name="Picture 11" descr="A sign in front of a building&#10;&#10;Description automatically generated">
            <a:extLst>
              <a:ext uri="{FF2B5EF4-FFF2-40B4-BE49-F238E27FC236}">
                <a16:creationId xmlns:a16="http://schemas.microsoft.com/office/drawing/2014/main" id="{7C9A6EBE-418C-454B-A6B5-27E45902073B}"/>
              </a:ext>
            </a:extLst>
          </p:cNvPr>
          <p:cNvPicPr>
            <a:picLocks noChangeAspect="1"/>
          </p:cNvPicPr>
          <p:nvPr/>
        </p:nvPicPr>
        <p:blipFill rotWithShape="1">
          <a:blip r:embed="rId2">
            <a:alphaModFix amt="85000"/>
            <a:extLst>
              <a:ext uri="{28A0092B-C50C-407E-A947-70E740481C1C}">
                <a14:useLocalDpi xmlns:a14="http://schemas.microsoft.com/office/drawing/2010/main" val="0"/>
              </a:ext>
            </a:extLst>
          </a:blip>
          <a:srcRect t="30984"/>
          <a:stretch/>
        </p:blipFill>
        <p:spPr>
          <a:xfrm>
            <a:off x="2287785" y="4130981"/>
            <a:ext cx="6856215" cy="1956345"/>
          </a:xfrm>
          <a:prstGeom prst="rect">
            <a:avLst/>
          </a:prstGeom>
        </p:spPr>
      </p:pic>
      <p:pic>
        <p:nvPicPr>
          <p:cNvPr id="3074" name="Picture 2">
            <a:extLst>
              <a:ext uri="{FF2B5EF4-FFF2-40B4-BE49-F238E27FC236}">
                <a16:creationId xmlns:a16="http://schemas.microsoft.com/office/drawing/2014/main" id="{356ACC60-BA8D-EE42-95C6-63FA05095D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763" y="2890915"/>
            <a:ext cx="1653962" cy="143237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a:extLst>
              <a:ext uri="{FF2B5EF4-FFF2-40B4-BE49-F238E27FC236}">
                <a16:creationId xmlns:a16="http://schemas.microsoft.com/office/drawing/2014/main" id="{6EDDFD62-E823-C145-951A-F2442ED5705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263" y="1256027"/>
            <a:ext cx="1596310" cy="1108381"/>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a:extLst>
              <a:ext uri="{FF2B5EF4-FFF2-40B4-BE49-F238E27FC236}">
                <a16:creationId xmlns:a16="http://schemas.microsoft.com/office/drawing/2014/main" id="{7B99F20D-09C5-2E4B-9AF0-5EB99BEF012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339" y="4663621"/>
            <a:ext cx="1291309" cy="1282700"/>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dk1" tx1="lt1" bg2="dk2" tx2="lt2" accent1="accent1" accent2="accent2" accent3="accent3" accent4="accent4" accent5="accent5" accent6="accent6" hlink="hlink" folHlink="folHlink"/>
  </p:clrMapOvr>
  <p:transition advClick="0" advTm="11000"/>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A652E5D6-E378-4614-BCBD-8663DD15B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1">
            <a:extLst>
              <a:ext uri="{FF2B5EF4-FFF2-40B4-BE49-F238E27FC236}">
                <a16:creationId xmlns:a16="http://schemas.microsoft.com/office/drawing/2014/main" id="{3A287AC3-AACF-4ADB-9F73-125E714D93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5744" y="4367639"/>
            <a:ext cx="8572511" cy="1852186"/>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sp>
      <p:sp>
        <p:nvSpPr>
          <p:cNvPr id="2" name="Title 1"/>
          <p:cNvSpPr>
            <a:spLocks noGrp="1"/>
          </p:cNvSpPr>
          <p:nvPr>
            <p:ph type="title"/>
          </p:nvPr>
        </p:nvSpPr>
        <p:spPr>
          <a:xfrm>
            <a:off x="415857" y="4599160"/>
            <a:ext cx="8309853" cy="1358020"/>
          </a:xfrm>
        </p:spPr>
        <p:txBody>
          <a:bodyPr anchor="ctr">
            <a:normAutofit/>
          </a:bodyPr>
          <a:lstStyle/>
          <a:p>
            <a:pPr algn="ctr"/>
            <a:r>
              <a:rPr lang="en-US" sz="5400" b="1" dirty="0">
                <a:solidFill>
                  <a:schemeClr val="bg1"/>
                </a:solidFill>
                <a:latin typeface="Garamond" panose="02020404030301010803" pitchFamily="18" charset="0"/>
              </a:rPr>
              <a:t>STAYING HEALTHY</a:t>
            </a:r>
          </a:p>
        </p:txBody>
      </p:sp>
      <p:graphicFrame>
        <p:nvGraphicFramePr>
          <p:cNvPr id="5" name="Content Placeholder 2">
            <a:extLst>
              <a:ext uri="{FF2B5EF4-FFF2-40B4-BE49-F238E27FC236}">
                <a16:creationId xmlns:a16="http://schemas.microsoft.com/office/drawing/2014/main" id="{BACF1DC9-39CC-4C26-A163-EC7FB20A2DE3}"/>
              </a:ext>
            </a:extLst>
          </p:cNvPr>
          <p:cNvGraphicFramePr>
            <a:graphicFrameLocks noGrp="1"/>
          </p:cNvGraphicFramePr>
          <p:nvPr>
            <p:ph idx="1"/>
            <p:extLst>
              <p:ext uri="{D42A27DB-BD31-4B8C-83A1-F6EECF244321}">
                <p14:modId xmlns:p14="http://schemas.microsoft.com/office/powerpoint/2010/main" val="1683165816"/>
              </p:ext>
            </p:extLst>
          </p:nvPr>
        </p:nvGraphicFramePr>
        <p:xfrm>
          <a:off x="720090" y="640080"/>
          <a:ext cx="7703820" cy="32023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052" name="Picture 4" descr="Laptop, Knowledge, Information">
            <a:extLst>
              <a:ext uri="{FF2B5EF4-FFF2-40B4-BE49-F238E27FC236}">
                <a16:creationId xmlns:a16="http://schemas.microsoft.com/office/drawing/2014/main" id="{C068ABB6-530B-404C-824E-F6A24AB07E8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34200" y="592930"/>
            <a:ext cx="1574484" cy="131207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njection, Medical, Needle, Syringe">
            <a:extLst>
              <a:ext uri="{FF2B5EF4-FFF2-40B4-BE49-F238E27FC236}">
                <a16:creationId xmlns:a16="http://schemas.microsoft.com/office/drawing/2014/main" id="{3838C853-412E-EA43-A734-01EDC9FF448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66276" y="814740"/>
            <a:ext cx="776817" cy="76200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ome, House, Silhouette, Icon, Building, Black Home">
            <a:extLst>
              <a:ext uri="{FF2B5EF4-FFF2-40B4-BE49-F238E27FC236}">
                <a16:creationId xmlns:a16="http://schemas.microsoft.com/office/drawing/2014/main" id="{3D8FE202-ECB0-DA41-A0D0-49C41F8A290E}"/>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50242" y="675650"/>
            <a:ext cx="1033462" cy="977783"/>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People, Group, Crowd, Line, Silhouette">
            <a:extLst>
              <a:ext uri="{FF2B5EF4-FFF2-40B4-BE49-F238E27FC236}">
                <a16:creationId xmlns:a16="http://schemas.microsoft.com/office/drawing/2014/main" id="{EBBA7CE3-9CDA-E54E-B26A-B3651E6ECCDE}"/>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22082" r="49412"/>
          <a:stretch/>
        </p:blipFill>
        <p:spPr bwMode="auto">
          <a:xfrm>
            <a:off x="2426758" y="279400"/>
            <a:ext cx="1230842" cy="2159000"/>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Sanitizer, Hand, Corona, Hygiene">
            <a:extLst>
              <a:ext uri="{FF2B5EF4-FFF2-40B4-BE49-F238E27FC236}">
                <a16:creationId xmlns:a16="http://schemas.microsoft.com/office/drawing/2014/main" id="{9990851C-872A-0344-82A9-A1098C2E7A2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90600" y="991495"/>
            <a:ext cx="839536" cy="604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1FCF8D96-ACCE-4A38-BFE7-4D631184D1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9254"/>
            <a:ext cx="4206191"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title"/>
          </p:nvPr>
        </p:nvSpPr>
        <p:spPr>
          <a:xfrm>
            <a:off x="-11548" y="790560"/>
            <a:ext cx="4206190" cy="1255469"/>
          </a:xfrm>
        </p:spPr>
        <p:txBody>
          <a:bodyPr>
            <a:normAutofit/>
          </a:bodyPr>
          <a:lstStyle/>
          <a:p>
            <a:r>
              <a:rPr lang="en-US" sz="4000" b="1" dirty="0">
                <a:latin typeface="Garamond" panose="02020404030301010803" pitchFamily="18" charset="0"/>
              </a:rPr>
              <a:t>FLU SYMPTOMS</a:t>
            </a:r>
            <a:endParaRPr lang="en-US" sz="4000" dirty="0">
              <a:latin typeface="Garamond" panose="02020404030301010803" pitchFamily="18" charset="0"/>
            </a:endParaRPr>
          </a:p>
        </p:txBody>
      </p:sp>
      <p:sp>
        <p:nvSpPr>
          <p:cNvPr id="3" name="Content Placeholder 2"/>
          <p:cNvSpPr>
            <a:spLocks noGrp="1"/>
          </p:cNvSpPr>
          <p:nvPr>
            <p:ph idx="1"/>
          </p:nvPr>
        </p:nvSpPr>
        <p:spPr>
          <a:xfrm>
            <a:off x="216936" y="2046030"/>
            <a:ext cx="3749222" cy="3738952"/>
          </a:xfrm>
        </p:spPr>
        <p:txBody>
          <a:bodyPr anchor="t">
            <a:normAutofit lnSpcReduction="10000"/>
          </a:bodyPr>
          <a:lstStyle/>
          <a:p>
            <a:pPr>
              <a:buClr>
                <a:schemeClr val="tx1"/>
              </a:buClr>
              <a:buFont typeface="Arial" panose="020B0604020202020204" pitchFamily="34" charset="0"/>
              <a:buChar char="•"/>
            </a:pPr>
            <a:r>
              <a:rPr lang="en-US" sz="2000" dirty="0">
                <a:solidFill>
                  <a:srgbClr val="FFFFFF"/>
                </a:solidFill>
                <a:latin typeface="Garamond" panose="02020404030301010803" pitchFamily="18" charset="0"/>
              </a:rPr>
              <a:t>100</a:t>
            </a:r>
            <a:r>
              <a:rPr lang="en-US" sz="2000" baseline="30000" dirty="0">
                <a:solidFill>
                  <a:srgbClr val="FFFFFF"/>
                </a:solidFill>
                <a:latin typeface="Garamond" panose="02020404030301010803" pitchFamily="18" charset="0"/>
              </a:rPr>
              <a:t>o</a:t>
            </a:r>
            <a:r>
              <a:rPr lang="en-US" sz="2000" dirty="0">
                <a:solidFill>
                  <a:srgbClr val="FFFFFF"/>
                </a:solidFill>
                <a:latin typeface="Garamond" panose="02020404030301010803" pitchFamily="18" charset="0"/>
              </a:rPr>
              <a:t>F or higher </a:t>
            </a:r>
            <a:r>
              <a:rPr lang="en-US" sz="2000" b="1" dirty="0">
                <a:solidFill>
                  <a:srgbClr val="FFFFFF"/>
                </a:solidFill>
                <a:latin typeface="Garamond" panose="02020404030301010803" pitchFamily="18" charset="0"/>
              </a:rPr>
              <a:t>fever</a:t>
            </a:r>
            <a:r>
              <a:rPr lang="en-US" sz="2000" dirty="0">
                <a:solidFill>
                  <a:srgbClr val="FFFFFF"/>
                </a:solidFill>
                <a:latin typeface="Garamond" panose="02020404030301010803" pitchFamily="18" charset="0"/>
              </a:rPr>
              <a:t> or feeling </a:t>
            </a:r>
            <a:r>
              <a:rPr lang="en-US" sz="2000" b="1" dirty="0">
                <a:solidFill>
                  <a:srgbClr val="FFFFFF"/>
                </a:solidFill>
                <a:latin typeface="Garamond" panose="02020404030301010803" pitchFamily="18" charset="0"/>
              </a:rPr>
              <a:t>feverish</a:t>
            </a:r>
            <a:r>
              <a:rPr lang="en-US" sz="2000" dirty="0">
                <a:solidFill>
                  <a:srgbClr val="FFFFFF"/>
                </a:solidFill>
                <a:latin typeface="Garamond" panose="02020404030301010803" pitchFamily="18" charset="0"/>
              </a:rPr>
              <a:t> (not everyone with the flu has a fever)</a:t>
            </a:r>
          </a:p>
          <a:p>
            <a:pPr>
              <a:buClr>
                <a:schemeClr val="tx1"/>
              </a:buClr>
              <a:buFont typeface="Arial" panose="020B0604020202020204" pitchFamily="34" charset="0"/>
              <a:buChar char="•"/>
            </a:pPr>
            <a:r>
              <a:rPr lang="en-US" sz="2000" b="1" dirty="0">
                <a:solidFill>
                  <a:srgbClr val="FFFFFF"/>
                </a:solidFill>
                <a:latin typeface="Garamond" panose="02020404030301010803" pitchFamily="18" charset="0"/>
              </a:rPr>
              <a:t>Cough</a:t>
            </a:r>
            <a:r>
              <a:rPr lang="en-US" sz="2000" dirty="0">
                <a:solidFill>
                  <a:srgbClr val="FFFFFF"/>
                </a:solidFill>
                <a:latin typeface="Garamond" panose="02020404030301010803" pitchFamily="18" charset="0"/>
              </a:rPr>
              <a:t> and/or </a:t>
            </a:r>
            <a:r>
              <a:rPr lang="en-US" sz="2000" b="1" dirty="0">
                <a:solidFill>
                  <a:srgbClr val="FFFFFF"/>
                </a:solidFill>
                <a:latin typeface="Garamond" panose="02020404030301010803" pitchFamily="18" charset="0"/>
              </a:rPr>
              <a:t>sore throat</a:t>
            </a:r>
          </a:p>
          <a:p>
            <a:pPr>
              <a:buClr>
                <a:schemeClr val="tx1"/>
              </a:buClr>
              <a:buFont typeface="Arial" panose="020B0604020202020204" pitchFamily="34" charset="0"/>
              <a:buChar char="•"/>
            </a:pPr>
            <a:r>
              <a:rPr lang="en-US" sz="2000" b="1" dirty="0">
                <a:solidFill>
                  <a:srgbClr val="FFFFFF"/>
                </a:solidFill>
                <a:latin typeface="Garamond" panose="02020404030301010803" pitchFamily="18" charset="0"/>
              </a:rPr>
              <a:t>Runny</a:t>
            </a:r>
            <a:r>
              <a:rPr lang="en-US" sz="2000" dirty="0">
                <a:solidFill>
                  <a:srgbClr val="FFFFFF"/>
                </a:solidFill>
                <a:latin typeface="Garamond" panose="02020404030301010803" pitchFamily="18" charset="0"/>
              </a:rPr>
              <a:t> or </a:t>
            </a:r>
            <a:r>
              <a:rPr lang="en-US" sz="2000" b="1" dirty="0">
                <a:solidFill>
                  <a:srgbClr val="FFFFFF"/>
                </a:solidFill>
                <a:latin typeface="Garamond" panose="02020404030301010803" pitchFamily="18" charset="0"/>
              </a:rPr>
              <a:t>stuffy</a:t>
            </a:r>
            <a:r>
              <a:rPr lang="en-US" sz="2000" dirty="0">
                <a:solidFill>
                  <a:srgbClr val="FFFFFF"/>
                </a:solidFill>
                <a:latin typeface="Garamond" panose="02020404030301010803" pitchFamily="18" charset="0"/>
              </a:rPr>
              <a:t> nose</a:t>
            </a:r>
          </a:p>
          <a:p>
            <a:pPr>
              <a:buClr>
                <a:schemeClr val="tx1"/>
              </a:buClr>
              <a:buFont typeface="Arial" panose="020B0604020202020204" pitchFamily="34" charset="0"/>
              <a:buChar char="•"/>
            </a:pPr>
            <a:r>
              <a:rPr lang="en-US" sz="2000" b="1" dirty="0">
                <a:solidFill>
                  <a:srgbClr val="FFFFFF"/>
                </a:solidFill>
                <a:latin typeface="Garamond" panose="02020404030301010803" pitchFamily="18" charset="0"/>
              </a:rPr>
              <a:t>Headaches </a:t>
            </a:r>
            <a:r>
              <a:rPr lang="en-US" sz="2000" dirty="0">
                <a:solidFill>
                  <a:srgbClr val="FFFFFF"/>
                </a:solidFill>
                <a:latin typeface="Garamond" panose="02020404030301010803" pitchFamily="18" charset="0"/>
              </a:rPr>
              <a:t>and/or </a:t>
            </a:r>
            <a:r>
              <a:rPr lang="en-US" sz="2000" b="1" dirty="0">
                <a:solidFill>
                  <a:srgbClr val="FFFFFF"/>
                </a:solidFill>
                <a:latin typeface="Garamond" panose="02020404030301010803" pitchFamily="18" charset="0"/>
              </a:rPr>
              <a:t>body aches</a:t>
            </a:r>
          </a:p>
          <a:p>
            <a:pPr>
              <a:buClr>
                <a:schemeClr val="tx1"/>
              </a:buClr>
              <a:buFont typeface="Arial" panose="020B0604020202020204" pitchFamily="34" charset="0"/>
              <a:buChar char="•"/>
            </a:pPr>
            <a:r>
              <a:rPr lang="en-US" sz="2000" b="1" dirty="0">
                <a:solidFill>
                  <a:srgbClr val="FFFFFF"/>
                </a:solidFill>
                <a:latin typeface="Garamond" panose="02020404030301010803" pitchFamily="18" charset="0"/>
              </a:rPr>
              <a:t>Chills</a:t>
            </a:r>
          </a:p>
          <a:p>
            <a:pPr>
              <a:buClr>
                <a:schemeClr val="tx1"/>
              </a:buClr>
              <a:buFont typeface="Arial" panose="020B0604020202020204" pitchFamily="34" charset="0"/>
              <a:buChar char="•"/>
            </a:pPr>
            <a:r>
              <a:rPr lang="en-US" sz="2000" b="1" dirty="0">
                <a:solidFill>
                  <a:srgbClr val="FFFFFF"/>
                </a:solidFill>
                <a:latin typeface="Garamond" panose="02020404030301010803" pitchFamily="18" charset="0"/>
              </a:rPr>
              <a:t>Fatigue</a:t>
            </a:r>
          </a:p>
          <a:p>
            <a:pPr>
              <a:buClr>
                <a:schemeClr val="tx1"/>
              </a:buClr>
              <a:buFont typeface="Arial" panose="020B0604020202020204" pitchFamily="34" charset="0"/>
              <a:buChar char="•"/>
            </a:pPr>
            <a:r>
              <a:rPr lang="en-US" sz="2000" b="1" dirty="0">
                <a:solidFill>
                  <a:srgbClr val="FFFFFF"/>
                </a:solidFill>
                <a:latin typeface="Garamond" panose="02020404030301010803" pitchFamily="18" charset="0"/>
              </a:rPr>
              <a:t>Nausea</a:t>
            </a:r>
            <a:r>
              <a:rPr lang="en-US" sz="2000" dirty="0">
                <a:solidFill>
                  <a:srgbClr val="FFFFFF"/>
                </a:solidFill>
                <a:latin typeface="Garamond" panose="02020404030301010803" pitchFamily="18" charset="0"/>
              </a:rPr>
              <a:t>, </a:t>
            </a:r>
            <a:r>
              <a:rPr lang="en-US" sz="2000" b="1" dirty="0">
                <a:solidFill>
                  <a:srgbClr val="FFFFFF"/>
                </a:solidFill>
                <a:latin typeface="Garamond" panose="02020404030301010803" pitchFamily="18" charset="0"/>
              </a:rPr>
              <a:t>vomiting,</a:t>
            </a:r>
            <a:r>
              <a:rPr lang="en-US" sz="2000" dirty="0">
                <a:solidFill>
                  <a:srgbClr val="FFFFFF"/>
                </a:solidFill>
                <a:latin typeface="Garamond" panose="02020404030301010803" pitchFamily="18" charset="0"/>
              </a:rPr>
              <a:t> and/or </a:t>
            </a:r>
            <a:r>
              <a:rPr lang="en-US" sz="2000" b="1" dirty="0">
                <a:solidFill>
                  <a:srgbClr val="FFFFFF"/>
                </a:solidFill>
                <a:latin typeface="Garamond" panose="02020404030301010803" pitchFamily="18" charset="0"/>
              </a:rPr>
              <a:t>diarrhea</a:t>
            </a:r>
            <a:r>
              <a:rPr lang="en-US" sz="2000" dirty="0">
                <a:solidFill>
                  <a:srgbClr val="FFFFFF"/>
                </a:solidFill>
                <a:latin typeface="Garamond" panose="02020404030301010803" pitchFamily="18" charset="0"/>
              </a:rPr>
              <a:t> (most common in children)</a:t>
            </a:r>
          </a:p>
          <a:p>
            <a:endParaRPr lang="en-US" sz="1600" dirty="0">
              <a:solidFill>
                <a:srgbClr val="FFFFFF"/>
              </a:solidFill>
            </a:endParaRPr>
          </a:p>
        </p:txBody>
      </p:sp>
      <p:pic>
        <p:nvPicPr>
          <p:cNvPr id="4098" name="Picture 2" descr="Flu, Molecular Level, Virus, Virus">
            <a:extLst>
              <a:ext uri="{FF2B5EF4-FFF2-40B4-BE49-F238E27FC236}">
                <a16:creationId xmlns:a16="http://schemas.microsoft.com/office/drawing/2014/main" id="{A16D3C7F-9BD7-6040-80EB-3A9AF2C25BA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386" r="12911" b="-2"/>
          <a:stretch/>
        </p:blipFill>
        <p:spPr bwMode="auto">
          <a:xfrm>
            <a:off x="4562371" y="759254"/>
            <a:ext cx="3928755" cy="5330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845DB188-4006-4207-A473-B4B569C5B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a:extLst>
              <a:ext uri="{FF2B5EF4-FFF2-40B4-BE49-F238E27FC236}">
                <a16:creationId xmlns:a16="http://schemas.microsoft.com/office/drawing/2014/main" id="{BAB4522D-D095-4687-BFB3-976E665AD4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39" name="Rectangle 38">
            <a:extLst>
              <a:ext uri="{FF2B5EF4-FFF2-40B4-BE49-F238E27FC236}">
                <a16:creationId xmlns:a16="http://schemas.microsoft.com/office/drawing/2014/main" id="{9AAD8036-96D8-496C-8006-37ACA5AD86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24A4CBA9-3463-4C65-BF46-6B6C50E7F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82142" y="757325"/>
            <a:ext cx="2661858" cy="5329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24600" y="1128408"/>
            <a:ext cx="2904497" cy="4601183"/>
          </a:xfrm>
        </p:spPr>
        <p:txBody>
          <a:bodyPr vert="horz" lIns="91440" tIns="45720" rIns="91440" bIns="45720" rtlCol="0" anchor="ctr">
            <a:normAutofit/>
          </a:bodyPr>
          <a:lstStyle/>
          <a:p>
            <a:pPr algn="ctr"/>
            <a:r>
              <a:rPr lang="en-US" sz="4400" b="1" dirty="0"/>
              <a:t>EFFECTIVE HAND WASHING</a:t>
            </a:r>
          </a:p>
        </p:txBody>
      </p:sp>
      <p:sp>
        <p:nvSpPr>
          <p:cNvPr id="43" name="Rectangle 42">
            <a:extLst>
              <a:ext uri="{FF2B5EF4-FFF2-40B4-BE49-F238E27FC236}">
                <a16:creationId xmlns:a16="http://schemas.microsoft.com/office/drawing/2014/main" id="{2DCEED6C-D39C-40AA-B89E-52C3FA5A70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31" name="Content Placeholder 2">
            <a:extLst>
              <a:ext uri="{FF2B5EF4-FFF2-40B4-BE49-F238E27FC236}">
                <a16:creationId xmlns:a16="http://schemas.microsoft.com/office/drawing/2014/main" id="{A90AD759-B54D-4237-B882-91D16CAA2422}"/>
              </a:ext>
            </a:extLst>
          </p:cNvPr>
          <p:cNvGraphicFramePr/>
          <p:nvPr>
            <p:extLst>
              <p:ext uri="{D42A27DB-BD31-4B8C-83A1-F6EECF244321}">
                <p14:modId xmlns:p14="http://schemas.microsoft.com/office/powerpoint/2010/main" val="1014012456"/>
              </p:ext>
            </p:extLst>
          </p:nvPr>
        </p:nvGraphicFramePr>
        <p:xfrm>
          <a:off x="649985" y="933854"/>
          <a:ext cx="5470207" cy="50418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DADC4F84-175A-4AB1-916C-1E5796E1E0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Face Mask, Flu Mask, Mask, Coronavirus, Covid-19, Virus">
            <a:extLst>
              <a:ext uri="{FF2B5EF4-FFF2-40B4-BE49-F238E27FC236}">
                <a16:creationId xmlns:a16="http://schemas.microsoft.com/office/drawing/2014/main" id="{E597D7F4-BDDC-B741-889E-444B59C283F3}"/>
              </a:ext>
            </a:extLst>
          </p:cNvPr>
          <p:cNvPicPr>
            <a:picLocks noChangeAspect="1" noChangeArrowheads="1"/>
          </p:cNvPicPr>
          <p:nvPr/>
        </p:nvPicPr>
        <p:blipFill rotWithShape="1">
          <a:blip r:embed="rId3">
            <a:alphaModFix amt="25000"/>
            <a:extLst>
              <a:ext uri="{28A0092B-C50C-407E-A947-70E740481C1C}">
                <a14:useLocalDpi xmlns:a14="http://schemas.microsoft.com/office/drawing/2010/main" val="0"/>
              </a:ext>
            </a:extLst>
          </a:blip>
          <a:srcRect t="13921" b="11079"/>
          <a:stretch/>
        </p:blipFill>
        <p:spPr bwMode="auto">
          <a:xfrm>
            <a:off x="36246" y="0"/>
            <a:ext cx="9143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371600" y="0"/>
            <a:ext cx="6858000" cy="1295400"/>
          </a:xfrm>
        </p:spPr>
        <p:txBody>
          <a:bodyPr>
            <a:normAutofit/>
          </a:bodyPr>
          <a:lstStyle/>
          <a:p>
            <a:r>
              <a:rPr lang="en-US" sz="4000" b="1" dirty="0">
                <a:solidFill>
                  <a:schemeClr val="tx1"/>
                </a:solidFill>
                <a:latin typeface="Garamond" panose="02020404030301010803" pitchFamily="18" charset="0"/>
              </a:rPr>
              <a:t>COMMUNITY</a:t>
            </a:r>
            <a:r>
              <a:rPr lang="en-US" sz="3600" b="1" dirty="0">
                <a:solidFill>
                  <a:schemeClr val="tx1"/>
                </a:solidFill>
                <a:latin typeface="Garamond" panose="02020404030301010803" pitchFamily="18" charset="0"/>
              </a:rPr>
              <a:t> </a:t>
            </a:r>
            <a:r>
              <a:rPr lang="en-US" sz="4000" b="1" dirty="0">
                <a:solidFill>
                  <a:schemeClr val="tx1"/>
                </a:solidFill>
                <a:latin typeface="Garamond" panose="02020404030301010803" pitchFamily="18" charset="0"/>
              </a:rPr>
              <a:t>STRATEGIES</a:t>
            </a:r>
            <a:endParaRPr lang="en-US" sz="3600" b="1" dirty="0">
              <a:solidFill>
                <a:schemeClr val="tx1"/>
              </a:solidFill>
              <a:latin typeface="Garamond" panose="02020404030301010803" pitchFamily="18" charset="0"/>
            </a:endParaRPr>
          </a:p>
        </p:txBody>
      </p:sp>
      <p:sp>
        <p:nvSpPr>
          <p:cNvPr id="3" name="Content Placeholder 2"/>
          <p:cNvSpPr>
            <a:spLocks noGrp="1"/>
          </p:cNvSpPr>
          <p:nvPr>
            <p:ph idx="1"/>
          </p:nvPr>
        </p:nvSpPr>
        <p:spPr>
          <a:xfrm>
            <a:off x="1828800" y="1143000"/>
            <a:ext cx="5562600" cy="4653197"/>
          </a:xfrm>
        </p:spPr>
        <p:txBody>
          <a:bodyPr>
            <a:normAutofit/>
          </a:bodyPr>
          <a:lstStyle/>
          <a:p>
            <a:r>
              <a:rPr lang="en-US" sz="2400" dirty="0">
                <a:solidFill>
                  <a:schemeClr val="tx1"/>
                </a:solidFill>
                <a:latin typeface="Garamond" panose="02020404030301010803" pitchFamily="18" charset="0"/>
              </a:rPr>
              <a:t>Keeping people apart helps slow the spread of flu</a:t>
            </a:r>
          </a:p>
          <a:p>
            <a:r>
              <a:rPr lang="en-US" sz="2400" dirty="0">
                <a:solidFill>
                  <a:schemeClr val="tx1"/>
                </a:solidFill>
                <a:latin typeface="Garamond" panose="02020404030301010803" pitchFamily="18" charset="0"/>
              </a:rPr>
              <a:t>Isolation and treatment for sick people</a:t>
            </a:r>
          </a:p>
          <a:p>
            <a:r>
              <a:rPr lang="en-US" sz="2400" dirty="0">
                <a:solidFill>
                  <a:schemeClr val="tx1"/>
                </a:solidFill>
                <a:latin typeface="Garamond" panose="02020404030301010803" pitchFamily="18" charset="0"/>
              </a:rPr>
              <a:t>Facial coverings when in public places</a:t>
            </a:r>
          </a:p>
          <a:p>
            <a:r>
              <a:rPr lang="en-US" sz="2400" dirty="0">
                <a:solidFill>
                  <a:schemeClr val="tx1"/>
                </a:solidFill>
                <a:latin typeface="Garamond" panose="02020404030301010803" pitchFamily="18" charset="0"/>
              </a:rPr>
              <a:t>Social distancing</a:t>
            </a:r>
          </a:p>
          <a:p>
            <a:pPr lvl="1"/>
            <a:r>
              <a:rPr lang="en-US" sz="2400" dirty="0">
                <a:solidFill>
                  <a:schemeClr val="tx1"/>
                </a:solidFill>
                <a:latin typeface="Garamond" panose="02020404030301010803" pitchFamily="18" charset="0"/>
              </a:rPr>
              <a:t>6 feet</a:t>
            </a:r>
          </a:p>
          <a:p>
            <a:pPr lvl="1"/>
            <a:r>
              <a:rPr lang="en-US" sz="2400" dirty="0">
                <a:solidFill>
                  <a:schemeClr val="tx1"/>
                </a:solidFill>
                <a:latin typeface="Garamond" panose="02020404030301010803" pitchFamily="18" charset="0"/>
              </a:rPr>
              <a:t>Voluntarily stay home. Decide on your own to stay away from people</a:t>
            </a:r>
          </a:p>
          <a:p>
            <a:pPr lvl="1"/>
            <a:r>
              <a:rPr lang="en-US" sz="2400" dirty="0">
                <a:solidFill>
                  <a:schemeClr val="tx1"/>
                </a:solidFill>
                <a:latin typeface="Garamond" panose="02020404030301010803" pitchFamily="18" charset="0"/>
              </a:rPr>
              <a:t>Limit time spent in crowded areas</a:t>
            </a:r>
          </a:p>
        </p:txBody>
      </p:sp>
    </p:spTree>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764476" y="4724400"/>
            <a:ext cx="5998523" cy="1100376"/>
          </a:xfrm>
          <a:solidFill>
            <a:schemeClr val="accent2"/>
          </a:solidFill>
        </p:spPr>
        <p:txBody>
          <a:bodyPr vert="horz" lIns="91440" tIns="45720" rIns="91440" bIns="45720" rtlCol="0" anchor="b">
            <a:normAutofit fontScale="90000"/>
          </a:bodyPr>
          <a:lstStyle/>
          <a:p>
            <a:pPr algn="ctr"/>
            <a:r>
              <a:rPr lang="en-US" sz="4000" b="1" spc="0" dirty="0">
                <a:latin typeface="Garamond" panose="02020404030301010803" pitchFamily="18" charset="0"/>
              </a:rPr>
              <a:t>IMPACT OF </a:t>
            </a:r>
            <a:br>
              <a:rPr lang="en-US" sz="4000" b="1" spc="0" dirty="0">
                <a:latin typeface="Garamond" panose="02020404030301010803" pitchFamily="18" charset="0"/>
              </a:rPr>
            </a:br>
            <a:r>
              <a:rPr lang="en-US" sz="4000" b="1" spc="0" dirty="0">
                <a:latin typeface="Garamond" panose="02020404030301010803" pitchFamily="18" charset="0"/>
              </a:rPr>
              <a:t>SOCIAL DISTANCING</a:t>
            </a:r>
          </a:p>
        </p:txBody>
      </p:sp>
      <p:pic>
        <p:nvPicPr>
          <p:cNvPr id="9" name="Picture 8" descr="A screenshot of text&#10;&#10;Description automatically generated">
            <a:extLst>
              <a:ext uri="{FF2B5EF4-FFF2-40B4-BE49-F238E27FC236}">
                <a16:creationId xmlns:a16="http://schemas.microsoft.com/office/drawing/2014/main" id="{86910986-A362-2F44-BB58-0A2656425F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9486" y="1018234"/>
            <a:ext cx="5998523" cy="3421380"/>
          </a:xfrm>
          <a:prstGeom prst="rect">
            <a:avLst/>
          </a:prstGeom>
        </p:spPr>
      </p:pic>
      <p:sp>
        <p:nvSpPr>
          <p:cNvPr id="10" name="TextBox 9">
            <a:extLst>
              <a:ext uri="{FF2B5EF4-FFF2-40B4-BE49-F238E27FC236}">
                <a16:creationId xmlns:a16="http://schemas.microsoft.com/office/drawing/2014/main" id="{850CC56F-F30A-4C43-9E86-274304AF2E92}"/>
              </a:ext>
            </a:extLst>
          </p:cNvPr>
          <p:cNvSpPr txBox="1"/>
          <p:nvPr/>
        </p:nvSpPr>
        <p:spPr>
          <a:xfrm>
            <a:off x="152400" y="1447800"/>
            <a:ext cx="2347210" cy="3970318"/>
          </a:xfrm>
          <a:prstGeom prst="rect">
            <a:avLst/>
          </a:prstGeom>
          <a:noFill/>
        </p:spPr>
        <p:txBody>
          <a:bodyPr wrap="square" rtlCol="0">
            <a:spAutoFit/>
          </a:bodyPr>
          <a:lstStyle/>
          <a:p>
            <a:r>
              <a:rPr lang="en-US" b="1" dirty="0">
                <a:latin typeface="Garamond" panose="02020404030301010803" pitchFamily="18" charset="0"/>
              </a:rPr>
              <a:t>Social distancing </a:t>
            </a:r>
            <a:r>
              <a:rPr lang="en-US" dirty="0">
                <a:latin typeface="Garamond" panose="02020404030301010803" pitchFamily="18" charset="0"/>
              </a:rPr>
              <a:t>is a very necessary tool when combating a novel virus or a virus that is highly infectious and deadly.   </a:t>
            </a:r>
          </a:p>
          <a:p>
            <a:endParaRPr lang="en-US" dirty="0">
              <a:latin typeface="Garamond" panose="02020404030301010803" pitchFamily="18" charset="0"/>
            </a:endParaRPr>
          </a:p>
          <a:p>
            <a:r>
              <a:rPr lang="en-US" dirty="0">
                <a:latin typeface="Garamond" panose="02020404030301010803" pitchFamily="18" charset="0"/>
              </a:rPr>
              <a:t>Variables such as </a:t>
            </a:r>
            <a:r>
              <a:rPr lang="en-US" b="1" dirty="0">
                <a:latin typeface="Garamond" panose="02020404030301010803" pitchFamily="18" charset="0"/>
              </a:rPr>
              <a:t>duration</a:t>
            </a:r>
            <a:r>
              <a:rPr lang="en-US" dirty="0">
                <a:latin typeface="Garamond" panose="02020404030301010803" pitchFamily="18" charset="0"/>
              </a:rPr>
              <a:t> of social distancing measures play a big role in </a:t>
            </a:r>
            <a:r>
              <a:rPr lang="en-US" b="1" dirty="0">
                <a:latin typeface="Garamond" panose="02020404030301010803" pitchFamily="18" charset="0"/>
              </a:rPr>
              <a:t>minimizing</a:t>
            </a:r>
            <a:r>
              <a:rPr lang="en-US" dirty="0">
                <a:latin typeface="Garamond" panose="02020404030301010803" pitchFamily="18" charset="0"/>
              </a:rPr>
              <a:t> the number of weekly deaths reported.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1FCF8D96-ACCE-4A38-BFE7-4D631184D1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9254"/>
            <a:ext cx="4206191"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p:cNvSpPr>
            <a:spLocks noGrp="1"/>
          </p:cNvSpPr>
          <p:nvPr>
            <p:ph type="title"/>
          </p:nvPr>
        </p:nvSpPr>
        <p:spPr>
          <a:xfrm>
            <a:off x="216936" y="1123837"/>
            <a:ext cx="3749222" cy="1255469"/>
          </a:xfrm>
        </p:spPr>
        <p:txBody>
          <a:bodyPr>
            <a:normAutofit/>
          </a:bodyPr>
          <a:lstStyle/>
          <a:p>
            <a:pPr algn="ctr"/>
            <a:r>
              <a:rPr lang="en-US" sz="4000" b="1" dirty="0">
                <a:latin typeface="Garamond" panose="02020404030301010803" pitchFamily="18" charset="0"/>
              </a:rPr>
              <a:t>WHAT IF YOU GET SICK?</a:t>
            </a:r>
          </a:p>
        </p:txBody>
      </p:sp>
      <p:graphicFrame>
        <p:nvGraphicFramePr>
          <p:cNvPr id="5" name="Content Placeholder 2">
            <a:extLst>
              <a:ext uri="{FF2B5EF4-FFF2-40B4-BE49-F238E27FC236}">
                <a16:creationId xmlns:a16="http://schemas.microsoft.com/office/drawing/2014/main" id="{EF5C7054-4D93-41AF-9000-6EFE365A4954}"/>
              </a:ext>
            </a:extLst>
          </p:cNvPr>
          <p:cNvGraphicFramePr>
            <a:graphicFrameLocks noGrp="1"/>
          </p:cNvGraphicFramePr>
          <p:nvPr>
            <p:ph idx="1"/>
            <p:extLst>
              <p:ext uri="{D42A27DB-BD31-4B8C-83A1-F6EECF244321}">
                <p14:modId xmlns:p14="http://schemas.microsoft.com/office/powerpoint/2010/main" val="640579263"/>
              </p:ext>
            </p:extLst>
          </p:nvPr>
        </p:nvGraphicFramePr>
        <p:xfrm>
          <a:off x="26667" y="2060458"/>
          <a:ext cx="4206191" cy="36737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172" name="Picture 4" descr="Coronavirus, Emoji, Mouth Guard">
            <a:extLst>
              <a:ext uri="{FF2B5EF4-FFF2-40B4-BE49-F238E27FC236}">
                <a16:creationId xmlns:a16="http://schemas.microsoft.com/office/drawing/2014/main" id="{6C824B9D-E8A0-6140-BAC3-6C47F7BE9C7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32858" y="941771"/>
            <a:ext cx="4911142" cy="492562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A1DFCBE5-52C1-48A9-89CF-E7D68CCA16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B17C8F6-D357-4254-BBAC-96B01EEBE1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647203"/>
            <a:ext cx="8780525" cy="257262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2">
            <a:extLst>
              <a:ext uri="{FF2B5EF4-FFF2-40B4-BE49-F238E27FC236}">
                <a16:creationId xmlns:a16="http://schemas.microsoft.com/office/drawing/2014/main" id="{3764A7EC-F427-A64D-90B5-D0AE45AF448D}"/>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63475" y="4038600"/>
            <a:ext cx="2052365" cy="177740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D733BDC8-A678-B448-9AFB-ECCCCE4B1B74}"/>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195658" y="4094643"/>
            <a:ext cx="2498929" cy="173510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a:extLst>
              <a:ext uri="{FF2B5EF4-FFF2-40B4-BE49-F238E27FC236}">
                <a16:creationId xmlns:a16="http://schemas.microsoft.com/office/drawing/2014/main" id="{2EFC1D9E-22B7-C148-B349-26A4173489D2}"/>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6474406" y="3896734"/>
            <a:ext cx="2074972" cy="206113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B6E809D3-6D54-7C46-8D00-092D2769B37D}"/>
              </a:ext>
            </a:extLst>
          </p:cNvPr>
          <p:cNvSpPr>
            <a:spLocks noGrp="1"/>
          </p:cNvSpPr>
          <p:nvPr>
            <p:ph idx="1"/>
          </p:nvPr>
        </p:nvSpPr>
        <p:spPr>
          <a:xfrm>
            <a:off x="-648843" y="1028252"/>
            <a:ext cx="10439400" cy="2061138"/>
          </a:xfrm>
        </p:spPr>
        <p:txBody>
          <a:bodyPr>
            <a:noAutofit/>
          </a:bodyPr>
          <a:lstStyle/>
          <a:p>
            <a:pPr marL="0" indent="0" algn="ctr">
              <a:buNone/>
            </a:pPr>
            <a:r>
              <a:rPr lang="en-US" sz="4400" b="1" spc="-150" dirty="0">
                <a:solidFill>
                  <a:schemeClr val="tx1"/>
                </a:solidFill>
              </a:rPr>
              <a:t>CONTACT US: </a:t>
            </a:r>
          </a:p>
          <a:p>
            <a:pPr marL="0" indent="0" algn="ctr">
              <a:buNone/>
            </a:pPr>
            <a:r>
              <a:rPr lang="en-US" sz="2400" spc="-150" dirty="0">
                <a:solidFill>
                  <a:schemeClr val="tx1"/>
                </a:solidFill>
              </a:rPr>
              <a:t>THE OCEAN COUNTY HEALTH DEPARTMENT </a:t>
            </a:r>
          </a:p>
          <a:p>
            <a:pPr marL="0" indent="0" algn="ctr">
              <a:buNone/>
            </a:pPr>
            <a:r>
              <a:rPr lang="en-US" sz="2400" spc="-150" dirty="0">
                <a:solidFill>
                  <a:schemeClr val="tx1"/>
                </a:solidFill>
              </a:rPr>
              <a:t>175 SUNSET AVENUE</a:t>
            </a:r>
          </a:p>
          <a:p>
            <a:pPr marL="0" indent="0" algn="ctr">
              <a:buNone/>
            </a:pPr>
            <a:r>
              <a:rPr lang="en-US" sz="2400" spc="-150" dirty="0">
                <a:solidFill>
                  <a:schemeClr val="tx1"/>
                </a:solidFill>
              </a:rPr>
              <a:t>TOMS RIVER, NJ 08754</a:t>
            </a:r>
          </a:p>
          <a:p>
            <a:pPr marL="0" indent="0" algn="ctr">
              <a:buNone/>
            </a:pPr>
            <a:r>
              <a:rPr lang="en-US" sz="2400" spc="-150" dirty="0">
                <a:solidFill>
                  <a:schemeClr val="tx1"/>
                </a:solidFill>
              </a:rPr>
              <a:t>(732) 341-9700</a:t>
            </a:r>
          </a:p>
        </p:txBody>
      </p:sp>
    </p:spTree>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728</Words>
  <Application>Microsoft Macintosh PowerPoint</Application>
  <PresentationFormat>On-screen Show (4:3)</PresentationFormat>
  <Paragraphs>78</Paragraphs>
  <Slides>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Corbel</vt:lpstr>
      <vt:lpstr>Garamond</vt:lpstr>
      <vt:lpstr>Wingdings 2</vt:lpstr>
      <vt:lpstr>Frame</vt:lpstr>
      <vt:lpstr>STAYING HEALTHY  DURING COLD AND  FLU SEASON  </vt:lpstr>
      <vt:lpstr>STAYING HEALTHY</vt:lpstr>
      <vt:lpstr>FLU SYMPTOMS</vt:lpstr>
      <vt:lpstr>EFFECTIVE HAND WASHING</vt:lpstr>
      <vt:lpstr>COMMUNITY STRATEGIES</vt:lpstr>
      <vt:lpstr>IMPACT OF  SOCIAL DISTANCING</vt:lpstr>
      <vt:lpstr>WHAT IF YOU GET SICK?</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STAYING HEALTHY DURING  COLD AND FLU SEASON  </dc:title>
  <dc:creator>jessica Nylen</dc:creator>
  <cp:lastModifiedBy>jessica Nylen</cp:lastModifiedBy>
  <cp:revision>3</cp:revision>
  <dcterms:created xsi:type="dcterms:W3CDTF">2020-08-24T19:49:33Z</dcterms:created>
  <dcterms:modified xsi:type="dcterms:W3CDTF">2020-08-24T19:59:36Z</dcterms:modified>
</cp:coreProperties>
</file>