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80" r:id="rId2"/>
    <p:sldId id="281" r:id="rId3"/>
    <p:sldId id="258" r:id="rId4"/>
    <p:sldId id="289" r:id="rId5"/>
    <p:sldId id="290" r:id="rId6"/>
    <p:sldId id="261" r:id="rId7"/>
    <p:sldId id="262" r:id="rId8"/>
    <p:sldId id="287" r:id="rId9"/>
    <p:sldId id="286" r:id="rId10"/>
    <p:sldId id="285" r:id="rId11"/>
    <p:sldId id="284" r:id="rId12"/>
    <p:sldId id="283" r:id="rId13"/>
    <p:sldId id="270" r:id="rId14"/>
    <p:sldId id="279" r:id="rId15"/>
    <p:sldId id="278" r:id="rId16"/>
    <p:sldId id="277" r:id="rId17"/>
    <p:sldId id="276" r:id="rId18"/>
    <p:sldId id="275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09"/>
  </p:normalViewPr>
  <p:slideViewPr>
    <p:cSldViewPr snapToGrid="0" snapToObjects="1">
      <p:cViewPr varScale="1">
        <p:scale>
          <a:sx n="115" d="100"/>
          <a:sy n="115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916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2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61921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29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8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3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3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3191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6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995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Oa8wIhQdz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149F138-3246-44B6-B669-95096AA902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6B397-0637-884C-A0DE-A9DAC3576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731" y="481405"/>
            <a:ext cx="4222170" cy="3055677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 err="1" smtClean="0"/>
              <a:t>Tomando</a:t>
            </a:r>
            <a:r>
              <a:rPr lang="en-US" sz="4200" dirty="0" smtClean="0"/>
              <a:t> el </a:t>
            </a:r>
            <a:r>
              <a:rPr lang="en-US" sz="4200" dirty="0" err="1" smtClean="0"/>
              <a:t>estrÉs</a:t>
            </a:r>
            <a:r>
              <a:rPr lang="en-US" sz="4200" dirty="0" smtClean="0"/>
              <a:t> del </a:t>
            </a:r>
            <a:r>
              <a:rPr lang="en-US" sz="4200" dirty="0" err="1" smtClean="0"/>
              <a:t>aÑo</a:t>
            </a:r>
            <a:r>
              <a:rPr lang="en-US" sz="4200" dirty="0" smtClean="0"/>
              <a:t> escolar 2020</a:t>
            </a:r>
            <a:endParaRPr lang="en-US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57CCF-3090-9241-89AD-8DC71509E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840" y="4127238"/>
            <a:ext cx="4846829" cy="2311662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b="0" dirty="0" err="1" smtClean="0"/>
              <a:t>Consejos</a:t>
            </a:r>
            <a:r>
              <a:rPr lang="en-US" b="0" dirty="0" smtClean="0"/>
              <a:t> para un </a:t>
            </a:r>
            <a:r>
              <a:rPr lang="en-US" b="0" dirty="0" err="1" smtClean="0"/>
              <a:t>aÑo</a:t>
            </a:r>
            <a:r>
              <a:rPr lang="en-US" b="0" dirty="0" smtClean="0"/>
              <a:t> escolar </a:t>
            </a:r>
            <a:r>
              <a:rPr lang="en-US" b="0" dirty="0" err="1" smtClean="0"/>
              <a:t>saludable</a:t>
            </a:r>
            <a:r>
              <a:rPr lang="en-US" b="0" dirty="0" smtClean="0"/>
              <a:t> y </a:t>
            </a:r>
            <a:r>
              <a:rPr lang="en-US" b="0" dirty="0" err="1" smtClean="0"/>
              <a:t>libre</a:t>
            </a:r>
            <a:r>
              <a:rPr lang="en-US" b="0" dirty="0" smtClean="0"/>
              <a:t> de </a:t>
            </a:r>
            <a:r>
              <a:rPr lang="en-US" b="0" dirty="0" err="1" smtClean="0"/>
              <a:t>estrÉs</a:t>
            </a:r>
            <a:r>
              <a:rPr lang="en-US" b="0" dirty="0" smtClean="0"/>
              <a:t> de la </a:t>
            </a:r>
            <a:r>
              <a:rPr lang="en-US" b="0" dirty="0" err="1" smtClean="0"/>
              <a:t>divisiÓn</a:t>
            </a:r>
            <a:r>
              <a:rPr lang="en-US" b="0" dirty="0" smtClean="0"/>
              <a:t> de </a:t>
            </a:r>
            <a:r>
              <a:rPr lang="en-US" b="0" dirty="0" err="1" smtClean="0"/>
              <a:t>educaciÓn</a:t>
            </a:r>
            <a:r>
              <a:rPr lang="en-US" b="0" dirty="0" smtClean="0"/>
              <a:t> sanitaria del </a:t>
            </a:r>
            <a:r>
              <a:rPr lang="en-US" b="0" dirty="0" err="1" smtClean="0"/>
              <a:t>departamento</a:t>
            </a:r>
            <a:r>
              <a:rPr lang="en-US" b="0" dirty="0" smtClean="0"/>
              <a:t> de </a:t>
            </a:r>
            <a:r>
              <a:rPr lang="en-US" b="0" dirty="0" err="1" smtClean="0"/>
              <a:t>salud</a:t>
            </a:r>
            <a:r>
              <a:rPr lang="en-US" b="0" dirty="0" smtClean="0"/>
              <a:t> del </a:t>
            </a:r>
            <a:r>
              <a:rPr lang="en-US" b="0" dirty="0" err="1" smtClean="0"/>
              <a:t>condado</a:t>
            </a:r>
            <a:r>
              <a:rPr lang="en-US" b="0" dirty="0" smtClean="0"/>
              <a:t> de ocean</a:t>
            </a:r>
            <a:endParaRPr lang="en-US" b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2C276F8-9E7F-42FE-A8DA-47917FA79F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335FFDD-516F-4EE1-B41C-0F0C5BFBB0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8580" y="325510"/>
            <a:ext cx="2192733" cy="2190068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9E9A7C4-F31D-48F4-8D72-7A8E1A48C1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2284" y="419100"/>
            <a:ext cx="2005326" cy="2002888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8E1102-FD5E-6D4D-94F8-4FFDABF2F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0777" y="944073"/>
            <a:ext cx="1100358" cy="95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16DD8FA-C9E8-48E1-99B2-4CCA33EA9D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6992" y="0"/>
            <a:ext cx="4255008" cy="3750846"/>
          </a:xfrm>
          <a:custGeom>
            <a:avLst/>
            <a:gdLst>
              <a:gd name="connsiteX0" fmla="*/ 439240 w 4255008"/>
              <a:gd name="connsiteY0" fmla="*/ 0 h 3750846"/>
              <a:gd name="connsiteX1" fmla="*/ 4255008 w 4255008"/>
              <a:gd name="connsiteY1" fmla="*/ 0 h 3750846"/>
              <a:gd name="connsiteX2" fmla="*/ 4255008 w 4255008"/>
              <a:gd name="connsiteY2" fmla="*/ 3063810 h 3750846"/>
              <a:gd name="connsiteX3" fmla="*/ 4223768 w 4255008"/>
              <a:gd name="connsiteY3" fmla="*/ 3077695 h 3750846"/>
              <a:gd name="connsiteX4" fmla="*/ 4179098 w 4255008"/>
              <a:gd name="connsiteY4" fmla="*/ 3093099 h 3750846"/>
              <a:gd name="connsiteX5" fmla="*/ 4134427 w 4255008"/>
              <a:gd name="connsiteY5" fmla="*/ 3106962 h 3750846"/>
              <a:gd name="connsiteX6" fmla="*/ 4086674 w 4255008"/>
              <a:gd name="connsiteY6" fmla="*/ 3119286 h 3750846"/>
              <a:gd name="connsiteX7" fmla="*/ 4040462 w 4255008"/>
              <a:gd name="connsiteY7" fmla="*/ 3131609 h 3750846"/>
              <a:gd name="connsiteX8" fmla="*/ 3994250 w 4255008"/>
              <a:gd name="connsiteY8" fmla="*/ 3145473 h 3750846"/>
              <a:gd name="connsiteX9" fmla="*/ 3949580 w 4255008"/>
              <a:gd name="connsiteY9" fmla="*/ 3160876 h 3750846"/>
              <a:gd name="connsiteX10" fmla="*/ 3907988 w 4255008"/>
              <a:gd name="connsiteY10" fmla="*/ 3179362 h 3750846"/>
              <a:gd name="connsiteX11" fmla="*/ 3869480 w 4255008"/>
              <a:gd name="connsiteY11" fmla="*/ 3200926 h 3750846"/>
              <a:gd name="connsiteX12" fmla="*/ 3835590 w 4255008"/>
              <a:gd name="connsiteY12" fmla="*/ 3228653 h 3750846"/>
              <a:gd name="connsiteX13" fmla="*/ 3800161 w 4255008"/>
              <a:gd name="connsiteY13" fmla="*/ 3259462 h 3750846"/>
              <a:gd name="connsiteX14" fmla="*/ 3769352 w 4255008"/>
              <a:gd name="connsiteY14" fmla="*/ 3294890 h 3750846"/>
              <a:gd name="connsiteX15" fmla="*/ 3740085 w 4255008"/>
              <a:gd name="connsiteY15" fmla="*/ 3331860 h 3750846"/>
              <a:gd name="connsiteX16" fmla="*/ 3710817 w 4255008"/>
              <a:gd name="connsiteY16" fmla="*/ 3370369 h 3750846"/>
              <a:gd name="connsiteX17" fmla="*/ 3681550 w 4255008"/>
              <a:gd name="connsiteY17" fmla="*/ 3408879 h 3750846"/>
              <a:gd name="connsiteX18" fmla="*/ 3652283 w 4255008"/>
              <a:gd name="connsiteY18" fmla="*/ 3445849 h 3750846"/>
              <a:gd name="connsiteX19" fmla="*/ 3619934 w 4255008"/>
              <a:gd name="connsiteY19" fmla="*/ 3481278 h 3750846"/>
              <a:gd name="connsiteX20" fmla="*/ 3587585 w 4255008"/>
              <a:gd name="connsiteY20" fmla="*/ 3512085 h 3750846"/>
              <a:gd name="connsiteX21" fmla="*/ 3550617 w 4255008"/>
              <a:gd name="connsiteY21" fmla="*/ 3538272 h 3750846"/>
              <a:gd name="connsiteX22" fmla="*/ 3512107 w 4255008"/>
              <a:gd name="connsiteY22" fmla="*/ 3558298 h 3750846"/>
              <a:gd name="connsiteX23" fmla="*/ 3465894 w 4255008"/>
              <a:gd name="connsiteY23" fmla="*/ 3572162 h 3750846"/>
              <a:gd name="connsiteX24" fmla="*/ 3418141 w 4255008"/>
              <a:gd name="connsiteY24" fmla="*/ 3578323 h 3750846"/>
              <a:gd name="connsiteX25" fmla="*/ 3368850 w 4255008"/>
              <a:gd name="connsiteY25" fmla="*/ 3579863 h 3750846"/>
              <a:gd name="connsiteX26" fmla="*/ 3316475 w 4255008"/>
              <a:gd name="connsiteY26" fmla="*/ 3575242 h 3750846"/>
              <a:gd name="connsiteX27" fmla="*/ 3264102 w 4255008"/>
              <a:gd name="connsiteY27" fmla="*/ 3569081 h 3750846"/>
              <a:gd name="connsiteX28" fmla="*/ 3211728 w 4255008"/>
              <a:gd name="connsiteY28" fmla="*/ 3561378 h 3750846"/>
              <a:gd name="connsiteX29" fmla="*/ 3159355 w 4255008"/>
              <a:gd name="connsiteY29" fmla="*/ 3555218 h 3750846"/>
              <a:gd name="connsiteX30" fmla="*/ 3106981 w 4255008"/>
              <a:gd name="connsiteY30" fmla="*/ 3552136 h 3750846"/>
              <a:gd name="connsiteX31" fmla="*/ 3056148 w 4255008"/>
              <a:gd name="connsiteY31" fmla="*/ 3552136 h 3750846"/>
              <a:gd name="connsiteX32" fmla="*/ 3008397 w 4255008"/>
              <a:gd name="connsiteY32" fmla="*/ 3558298 h 3750846"/>
              <a:gd name="connsiteX33" fmla="*/ 2959104 w 4255008"/>
              <a:gd name="connsiteY33" fmla="*/ 3570622 h 3750846"/>
              <a:gd name="connsiteX34" fmla="*/ 2914432 w 4255008"/>
              <a:gd name="connsiteY34" fmla="*/ 3589105 h 3750846"/>
              <a:gd name="connsiteX35" fmla="*/ 2868220 w 4255008"/>
              <a:gd name="connsiteY35" fmla="*/ 3613752 h 3750846"/>
              <a:gd name="connsiteX36" fmla="*/ 2822009 w 4255008"/>
              <a:gd name="connsiteY36" fmla="*/ 3638399 h 3750846"/>
              <a:gd name="connsiteX37" fmla="*/ 2775796 w 4255008"/>
              <a:gd name="connsiteY37" fmla="*/ 3666125 h 3750846"/>
              <a:gd name="connsiteX38" fmla="*/ 2731124 w 4255008"/>
              <a:gd name="connsiteY38" fmla="*/ 3692312 h 3750846"/>
              <a:gd name="connsiteX39" fmla="*/ 2683373 w 4255008"/>
              <a:gd name="connsiteY39" fmla="*/ 3715417 h 3750846"/>
              <a:gd name="connsiteX40" fmla="*/ 2637160 w 4255008"/>
              <a:gd name="connsiteY40" fmla="*/ 3733903 h 3750846"/>
              <a:gd name="connsiteX41" fmla="*/ 2589408 w 4255008"/>
              <a:gd name="connsiteY41" fmla="*/ 3746226 h 3750846"/>
              <a:gd name="connsiteX42" fmla="*/ 2540116 w 4255008"/>
              <a:gd name="connsiteY42" fmla="*/ 3750846 h 3750846"/>
              <a:gd name="connsiteX43" fmla="*/ 2490824 w 4255008"/>
              <a:gd name="connsiteY43" fmla="*/ 3746226 h 3750846"/>
              <a:gd name="connsiteX44" fmla="*/ 2443071 w 4255008"/>
              <a:gd name="connsiteY44" fmla="*/ 3733903 h 3750846"/>
              <a:gd name="connsiteX45" fmla="*/ 2396860 w 4255008"/>
              <a:gd name="connsiteY45" fmla="*/ 3715417 h 3750846"/>
              <a:gd name="connsiteX46" fmla="*/ 2349108 w 4255008"/>
              <a:gd name="connsiteY46" fmla="*/ 3692312 h 3750846"/>
              <a:gd name="connsiteX47" fmla="*/ 2304434 w 4255008"/>
              <a:gd name="connsiteY47" fmla="*/ 3666125 h 3750846"/>
              <a:gd name="connsiteX48" fmla="*/ 2258223 w 4255008"/>
              <a:gd name="connsiteY48" fmla="*/ 3638399 h 3750846"/>
              <a:gd name="connsiteX49" fmla="*/ 2212010 w 4255008"/>
              <a:gd name="connsiteY49" fmla="*/ 3613752 h 3750846"/>
              <a:gd name="connsiteX50" fmla="*/ 2165800 w 4255008"/>
              <a:gd name="connsiteY50" fmla="*/ 3589105 h 3750846"/>
              <a:gd name="connsiteX51" fmla="*/ 2119589 w 4255008"/>
              <a:gd name="connsiteY51" fmla="*/ 3570622 h 3750846"/>
              <a:gd name="connsiteX52" fmla="*/ 2071836 w 4255008"/>
              <a:gd name="connsiteY52" fmla="*/ 3558298 h 3750846"/>
              <a:gd name="connsiteX53" fmla="*/ 2024083 w 4255008"/>
              <a:gd name="connsiteY53" fmla="*/ 3552136 h 3750846"/>
              <a:gd name="connsiteX54" fmla="*/ 1973249 w 4255008"/>
              <a:gd name="connsiteY54" fmla="*/ 3552136 h 3750846"/>
              <a:gd name="connsiteX55" fmla="*/ 1920876 w 4255008"/>
              <a:gd name="connsiteY55" fmla="*/ 3555218 h 3750846"/>
              <a:gd name="connsiteX56" fmla="*/ 1868503 w 4255008"/>
              <a:gd name="connsiteY56" fmla="*/ 3561378 h 3750846"/>
              <a:gd name="connsiteX57" fmla="*/ 1816128 w 4255008"/>
              <a:gd name="connsiteY57" fmla="*/ 3569081 h 3750846"/>
              <a:gd name="connsiteX58" fmla="*/ 1763754 w 4255008"/>
              <a:gd name="connsiteY58" fmla="*/ 3575242 h 3750846"/>
              <a:gd name="connsiteX59" fmla="*/ 1711381 w 4255008"/>
              <a:gd name="connsiteY59" fmla="*/ 3579863 h 3750846"/>
              <a:gd name="connsiteX60" fmla="*/ 1662090 w 4255008"/>
              <a:gd name="connsiteY60" fmla="*/ 3578323 h 3750846"/>
              <a:gd name="connsiteX61" fmla="*/ 1614338 w 4255008"/>
              <a:gd name="connsiteY61" fmla="*/ 3572162 h 3750846"/>
              <a:gd name="connsiteX62" fmla="*/ 1568125 w 4255008"/>
              <a:gd name="connsiteY62" fmla="*/ 3558298 h 3750846"/>
              <a:gd name="connsiteX63" fmla="*/ 1529616 w 4255008"/>
              <a:gd name="connsiteY63" fmla="*/ 3538272 h 3750846"/>
              <a:gd name="connsiteX64" fmla="*/ 1492645 w 4255008"/>
              <a:gd name="connsiteY64" fmla="*/ 3512085 h 3750846"/>
              <a:gd name="connsiteX65" fmla="*/ 1460298 w 4255008"/>
              <a:gd name="connsiteY65" fmla="*/ 3481278 h 3750846"/>
              <a:gd name="connsiteX66" fmla="*/ 1427948 w 4255008"/>
              <a:gd name="connsiteY66" fmla="*/ 3445849 h 3750846"/>
              <a:gd name="connsiteX67" fmla="*/ 1398681 w 4255008"/>
              <a:gd name="connsiteY67" fmla="*/ 3408879 h 3750846"/>
              <a:gd name="connsiteX68" fmla="*/ 1369414 w 4255008"/>
              <a:gd name="connsiteY68" fmla="*/ 3370369 h 3750846"/>
              <a:gd name="connsiteX69" fmla="*/ 1340147 w 4255008"/>
              <a:gd name="connsiteY69" fmla="*/ 3331860 h 3750846"/>
              <a:gd name="connsiteX70" fmla="*/ 1310879 w 4255008"/>
              <a:gd name="connsiteY70" fmla="*/ 3294890 h 3750846"/>
              <a:gd name="connsiteX71" fmla="*/ 1280071 w 4255008"/>
              <a:gd name="connsiteY71" fmla="*/ 3259462 h 3750846"/>
              <a:gd name="connsiteX72" fmla="*/ 1244641 w 4255008"/>
              <a:gd name="connsiteY72" fmla="*/ 3228653 h 3750846"/>
              <a:gd name="connsiteX73" fmla="*/ 1210752 w 4255008"/>
              <a:gd name="connsiteY73" fmla="*/ 3200926 h 3750846"/>
              <a:gd name="connsiteX74" fmla="*/ 1172242 w 4255008"/>
              <a:gd name="connsiteY74" fmla="*/ 3179362 h 3750846"/>
              <a:gd name="connsiteX75" fmla="*/ 1130652 w 4255008"/>
              <a:gd name="connsiteY75" fmla="*/ 3160876 h 3750846"/>
              <a:gd name="connsiteX76" fmla="*/ 1085981 w 4255008"/>
              <a:gd name="connsiteY76" fmla="*/ 3145473 h 3750846"/>
              <a:gd name="connsiteX77" fmla="*/ 1039768 w 4255008"/>
              <a:gd name="connsiteY77" fmla="*/ 3131609 h 3750846"/>
              <a:gd name="connsiteX78" fmla="*/ 993558 w 4255008"/>
              <a:gd name="connsiteY78" fmla="*/ 3119286 h 3750846"/>
              <a:gd name="connsiteX79" fmla="*/ 945805 w 4255008"/>
              <a:gd name="connsiteY79" fmla="*/ 3106962 h 3750846"/>
              <a:gd name="connsiteX80" fmla="*/ 901134 w 4255008"/>
              <a:gd name="connsiteY80" fmla="*/ 3093099 h 3750846"/>
              <a:gd name="connsiteX81" fmla="*/ 856461 w 4255008"/>
              <a:gd name="connsiteY81" fmla="*/ 3077695 h 3750846"/>
              <a:gd name="connsiteX82" fmla="*/ 814872 w 4255008"/>
              <a:gd name="connsiteY82" fmla="*/ 3059209 h 3750846"/>
              <a:gd name="connsiteX83" fmla="*/ 777901 w 4255008"/>
              <a:gd name="connsiteY83" fmla="*/ 3036103 h 3750846"/>
              <a:gd name="connsiteX84" fmla="*/ 744012 w 4255008"/>
              <a:gd name="connsiteY84" fmla="*/ 3008376 h 3750846"/>
              <a:gd name="connsiteX85" fmla="*/ 716286 w 4255008"/>
              <a:gd name="connsiteY85" fmla="*/ 2974489 h 3750846"/>
              <a:gd name="connsiteX86" fmla="*/ 693181 w 4255008"/>
              <a:gd name="connsiteY86" fmla="*/ 2937519 h 3750846"/>
              <a:gd name="connsiteX87" fmla="*/ 674695 w 4255008"/>
              <a:gd name="connsiteY87" fmla="*/ 2895927 h 3750846"/>
              <a:gd name="connsiteX88" fmla="*/ 659292 w 4255008"/>
              <a:gd name="connsiteY88" fmla="*/ 2851257 h 3750846"/>
              <a:gd name="connsiteX89" fmla="*/ 645428 w 4255008"/>
              <a:gd name="connsiteY89" fmla="*/ 2806586 h 3750846"/>
              <a:gd name="connsiteX90" fmla="*/ 633104 w 4255008"/>
              <a:gd name="connsiteY90" fmla="*/ 2758833 h 3750846"/>
              <a:gd name="connsiteX91" fmla="*/ 620780 w 4255008"/>
              <a:gd name="connsiteY91" fmla="*/ 2712622 h 3750846"/>
              <a:gd name="connsiteX92" fmla="*/ 606917 w 4255008"/>
              <a:gd name="connsiteY92" fmla="*/ 2666410 h 3750846"/>
              <a:gd name="connsiteX93" fmla="*/ 591513 w 4255008"/>
              <a:gd name="connsiteY93" fmla="*/ 2621737 h 3750846"/>
              <a:gd name="connsiteX94" fmla="*/ 573028 w 4255008"/>
              <a:gd name="connsiteY94" fmla="*/ 2580146 h 3750846"/>
              <a:gd name="connsiteX95" fmla="*/ 551462 w 4255008"/>
              <a:gd name="connsiteY95" fmla="*/ 2541637 h 3750846"/>
              <a:gd name="connsiteX96" fmla="*/ 523737 w 4255008"/>
              <a:gd name="connsiteY96" fmla="*/ 2507748 h 3750846"/>
              <a:gd name="connsiteX97" fmla="*/ 492928 w 4255008"/>
              <a:gd name="connsiteY97" fmla="*/ 2472319 h 3750846"/>
              <a:gd name="connsiteX98" fmla="*/ 457499 w 4255008"/>
              <a:gd name="connsiteY98" fmla="*/ 2441511 h 3750846"/>
              <a:gd name="connsiteX99" fmla="*/ 418988 w 4255008"/>
              <a:gd name="connsiteY99" fmla="*/ 2412245 h 3750846"/>
              <a:gd name="connsiteX100" fmla="*/ 380479 w 4255008"/>
              <a:gd name="connsiteY100" fmla="*/ 2382977 h 3750846"/>
              <a:gd name="connsiteX101" fmla="*/ 341969 w 4255008"/>
              <a:gd name="connsiteY101" fmla="*/ 2353710 h 3750846"/>
              <a:gd name="connsiteX102" fmla="*/ 304999 w 4255008"/>
              <a:gd name="connsiteY102" fmla="*/ 2324441 h 3750846"/>
              <a:gd name="connsiteX103" fmla="*/ 269570 w 4255008"/>
              <a:gd name="connsiteY103" fmla="*/ 2292094 h 3750846"/>
              <a:gd name="connsiteX104" fmla="*/ 238762 w 4255008"/>
              <a:gd name="connsiteY104" fmla="*/ 2259746 h 3750846"/>
              <a:gd name="connsiteX105" fmla="*/ 212576 w 4255008"/>
              <a:gd name="connsiteY105" fmla="*/ 2222776 h 3750846"/>
              <a:gd name="connsiteX106" fmla="*/ 192552 w 4255008"/>
              <a:gd name="connsiteY106" fmla="*/ 2184267 h 3750846"/>
              <a:gd name="connsiteX107" fmla="*/ 178688 w 4255008"/>
              <a:gd name="connsiteY107" fmla="*/ 2138056 h 3750846"/>
              <a:gd name="connsiteX108" fmla="*/ 172526 w 4255008"/>
              <a:gd name="connsiteY108" fmla="*/ 2090303 h 3750846"/>
              <a:gd name="connsiteX109" fmla="*/ 170984 w 4255008"/>
              <a:gd name="connsiteY109" fmla="*/ 2041008 h 3750846"/>
              <a:gd name="connsiteX110" fmla="*/ 175606 w 4255008"/>
              <a:gd name="connsiteY110" fmla="*/ 1988636 h 3750846"/>
              <a:gd name="connsiteX111" fmla="*/ 181768 w 4255008"/>
              <a:gd name="connsiteY111" fmla="*/ 1936263 h 3750846"/>
              <a:gd name="connsiteX112" fmla="*/ 189469 w 4255008"/>
              <a:gd name="connsiteY112" fmla="*/ 1883889 h 3750846"/>
              <a:gd name="connsiteX113" fmla="*/ 195632 w 4255008"/>
              <a:gd name="connsiteY113" fmla="*/ 1831516 h 3750846"/>
              <a:gd name="connsiteX114" fmla="*/ 198713 w 4255008"/>
              <a:gd name="connsiteY114" fmla="*/ 1779143 h 3750846"/>
              <a:gd name="connsiteX115" fmla="*/ 198713 w 4255008"/>
              <a:gd name="connsiteY115" fmla="*/ 1728309 h 3750846"/>
              <a:gd name="connsiteX116" fmla="*/ 192552 w 4255008"/>
              <a:gd name="connsiteY116" fmla="*/ 1680558 h 3750846"/>
              <a:gd name="connsiteX117" fmla="*/ 180228 w 4255008"/>
              <a:gd name="connsiteY117" fmla="*/ 1632805 h 3750846"/>
              <a:gd name="connsiteX118" fmla="*/ 161743 w 4255008"/>
              <a:gd name="connsiteY118" fmla="*/ 1588133 h 3750846"/>
              <a:gd name="connsiteX119" fmla="*/ 138637 w 4255008"/>
              <a:gd name="connsiteY119" fmla="*/ 1541921 h 3750846"/>
              <a:gd name="connsiteX120" fmla="*/ 112449 w 4255008"/>
              <a:gd name="connsiteY120" fmla="*/ 1495711 h 3750846"/>
              <a:gd name="connsiteX121" fmla="*/ 84724 w 4255008"/>
              <a:gd name="connsiteY121" fmla="*/ 1449498 h 3750846"/>
              <a:gd name="connsiteX122" fmla="*/ 58536 w 4255008"/>
              <a:gd name="connsiteY122" fmla="*/ 1404826 h 3750846"/>
              <a:gd name="connsiteX123" fmla="*/ 35429 w 4255008"/>
              <a:gd name="connsiteY123" fmla="*/ 1357075 h 3750846"/>
              <a:gd name="connsiteX124" fmla="*/ 16946 w 4255008"/>
              <a:gd name="connsiteY124" fmla="*/ 1310862 h 3750846"/>
              <a:gd name="connsiteX125" fmla="*/ 4623 w 4255008"/>
              <a:gd name="connsiteY125" fmla="*/ 1263110 h 3750846"/>
              <a:gd name="connsiteX126" fmla="*/ 0 w 4255008"/>
              <a:gd name="connsiteY126" fmla="*/ 1213817 h 3750846"/>
              <a:gd name="connsiteX127" fmla="*/ 4623 w 4255008"/>
              <a:gd name="connsiteY127" fmla="*/ 1164526 h 3750846"/>
              <a:gd name="connsiteX128" fmla="*/ 16946 w 4255008"/>
              <a:gd name="connsiteY128" fmla="*/ 1116774 h 3750846"/>
              <a:gd name="connsiteX129" fmla="*/ 35429 w 4255008"/>
              <a:gd name="connsiteY129" fmla="*/ 1070561 h 3750846"/>
              <a:gd name="connsiteX130" fmla="*/ 58536 w 4255008"/>
              <a:gd name="connsiteY130" fmla="*/ 1022810 h 3750846"/>
              <a:gd name="connsiteX131" fmla="*/ 84724 w 4255008"/>
              <a:gd name="connsiteY131" fmla="*/ 978137 h 3750846"/>
              <a:gd name="connsiteX132" fmla="*/ 112449 w 4255008"/>
              <a:gd name="connsiteY132" fmla="*/ 931927 h 3750846"/>
              <a:gd name="connsiteX133" fmla="*/ 138637 w 4255008"/>
              <a:gd name="connsiteY133" fmla="*/ 885714 h 3750846"/>
              <a:gd name="connsiteX134" fmla="*/ 161743 w 4255008"/>
              <a:gd name="connsiteY134" fmla="*/ 839503 h 3750846"/>
              <a:gd name="connsiteX135" fmla="*/ 180228 w 4255008"/>
              <a:gd name="connsiteY135" fmla="*/ 794830 h 3750846"/>
              <a:gd name="connsiteX136" fmla="*/ 192552 w 4255008"/>
              <a:gd name="connsiteY136" fmla="*/ 747078 h 3750846"/>
              <a:gd name="connsiteX137" fmla="*/ 198713 w 4255008"/>
              <a:gd name="connsiteY137" fmla="*/ 699327 h 3750846"/>
              <a:gd name="connsiteX138" fmla="*/ 198713 w 4255008"/>
              <a:gd name="connsiteY138" fmla="*/ 648494 h 3750846"/>
              <a:gd name="connsiteX139" fmla="*/ 195632 w 4255008"/>
              <a:gd name="connsiteY139" fmla="*/ 596120 h 3750846"/>
              <a:gd name="connsiteX140" fmla="*/ 189469 w 4255008"/>
              <a:gd name="connsiteY140" fmla="*/ 543747 h 3750846"/>
              <a:gd name="connsiteX141" fmla="*/ 181768 w 4255008"/>
              <a:gd name="connsiteY141" fmla="*/ 491372 h 3750846"/>
              <a:gd name="connsiteX142" fmla="*/ 175606 w 4255008"/>
              <a:gd name="connsiteY142" fmla="*/ 438999 h 3750846"/>
              <a:gd name="connsiteX143" fmla="*/ 170984 w 4255008"/>
              <a:gd name="connsiteY143" fmla="*/ 386627 h 3750846"/>
              <a:gd name="connsiteX144" fmla="*/ 172526 w 4255008"/>
              <a:gd name="connsiteY144" fmla="*/ 337334 h 3750846"/>
              <a:gd name="connsiteX145" fmla="*/ 178688 w 4255008"/>
              <a:gd name="connsiteY145" fmla="*/ 289582 h 3750846"/>
              <a:gd name="connsiteX146" fmla="*/ 192552 w 4255008"/>
              <a:gd name="connsiteY146" fmla="*/ 243369 h 3750846"/>
              <a:gd name="connsiteX147" fmla="*/ 212576 w 4255008"/>
              <a:gd name="connsiteY147" fmla="*/ 204861 h 3750846"/>
              <a:gd name="connsiteX148" fmla="*/ 238762 w 4255008"/>
              <a:gd name="connsiteY148" fmla="*/ 167891 h 3750846"/>
              <a:gd name="connsiteX149" fmla="*/ 269570 w 4255008"/>
              <a:gd name="connsiteY149" fmla="*/ 135542 h 3750846"/>
              <a:gd name="connsiteX150" fmla="*/ 304999 w 4255008"/>
              <a:gd name="connsiteY150" fmla="*/ 103195 h 3750846"/>
              <a:gd name="connsiteX151" fmla="*/ 341969 w 4255008"/>
              <a:gd name="connsiteY151" fmla="*/ 73925 h 3750846"/>
              <a:gd name="connsiteX152" fmla="*/ 380479 w 4255008"/>
              <a:gd name="connsiteY152" fmla="*/ 44658 h 3750846"/>
              <a:gd name="connsiteX153" fmla="*/ 418988 w 4255008"/>
              <a:gd name="connsiteY153" fmla="*/ 15391 h 375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255008" h="3750846">
                <a:moveTo>
                  <a:pt x="439240" y="0"/>
                </a:moveTo>
                <a:lnTo>
                  <a:pt x="4255008" y="0"/>
                </a:lnTo>
                <a:lnTo>
                  <a:pt x="4255008" y="3063810"/>
                </a:lnTo>
                <a:lnTo>
                  <a:pt x="4223768" y="3077695"/>
                </a:lnTo>
                <a:lnTo>
                  <a:pt x="4179098" y="3093099"/>
                </a:lnTo>
                <a:lnTo>
                  <a:pt x="4134427" y="3106962"/>
                </a:lnTo>
                <a:lnTo>
                  <a:pt x="4086674" y="3119286"/>
                </a:lnTo>
                <a:lnTo>
                  <a:pt x="4040462" y="3131609"/>
                </a:lnTo>
                <a:lnTo>
                  <a:pt x="3994250" y="3145473"/>
                </a:lnTo>
                <a:lnTo>
                  <a:pt x="3949580" y="3160876"/>
                </a:lnTo>
                <a:lnTo>
                  <a:pt x="3907988" y="3179362"/>
                </a:lnTo>
                <a:lnTo>
                  <a:pt x="3869480" y="3200926"/>
                </a:lnTo>
                <a:lnTo>
                  <a:pt x="3835590" y="3228653"/>
                </a:lnTo>
                <a:lnTo>
                  <a:pt x="3800161" y="3259462"/>
                </a:lnTo>
                <a:lnTo>
                  <a:pt x="3769352" y="3294890"/>
                </a:lnTo>
                <a:lnTo>
                  <a:pt x="3740085" y="3331860"/>
                </a:lnTo>
                <a:lnTo>
                  <a:pt x="3710817" y="3370369"/>
                </a:lnTo>
                <a:lnTo>
                  <a:pt x="3681550" y="3408879"/>
                </a:lnTo>
                <a:lnTo>
                  <a:pt x="3652283" y="3445849"/>
                </a:lnTo>
                <a:lnTo>
                  <a:pt x="3619934" y="3481278"/>
                </a:lnTo>
                <a:lnTo>
                  <a:pt x="3587585" y="3512085"/>
                </a:lnTo>
                <a:lnTo>
                  <a:pt x="3550617" y="3538272"/>
                </a:lnTo>
                <a:lnTo>
                  <a:pt x="3512107" y="3558298"/>
                </a:lnTo>
                <a:lnTo>
                  <a:pt x="3465894" y="3572162"/>
                </a:lnTo>
                <a:lnTo>
                  <a:pt x="3418141" y="3578323"/>
                </a:lnTo>
                <a:lnTo>
                  <a:pt x="3368850" y="3579863"/>
                </a:lnTo>
                <a:lnTo>
                  <a:pt x="3316475" y="3575242"/>
                </a:lnTo>
                <a:lnTo>
                  <a:pt x="3264102" y="3569081"/>
                </a:lnTo>
                <a:lnTo>
                  <a:pt x="3211728" y="3561378"/>
                </a:lnTo>
                <a:lnTo>
                  <a:pt x="3159355" y="3555218"/>
                </a:lnTo>
                <a:lnTo>
                  <a:pt x="3106981" y="3552136"/>
                </a:lnTo>
                <a:lnTo>
                  <a:pt x="3056148" y="3552136"/>
                </a:lnTo>
                <a:lnTo>
                  <a:pt x="3008397" y="3558298"/>
                </a:lnTo>
                <a:lnTo>
                  <a:pt x="2959104" y="3570622"/>
                </a:lnTo>
                <a:lnTo>
                  <a:pt x="2914432" y="3589105"/>
                </a:lnTo>
                <a:lnTo>
                  <a:pt x="2868220" y="3613752"/>
                </a:lnTo>
                <a:lnTo>
                  <a:pt x="2822009" y="3638399"/>
                </a:lnTo>
                <a:lnTo>
                  <a:pt x="2775796" y="3666125"/>
                </a:lnTo>
                <a:lnTo>
                  <a:pt x="2731124" y="3692312"/>
                </a:lnTo>
                <a:lnTo>
                  <a:pt x="2683373" y="3715417"/>
                </a:lnTo>
                <a:lnTo>
                  <a:pt x="2637160" y="3733903"/>
                </a:lnTo>
                <a:lnTo>
                  <a:pt x="2589408" y="3746226"/>
                </a:lnTo>
                <a:lnTo>
                  <a:pt x="2540116" y="3750846"/>
                </a:lnTo>
                <a:lnTo>
                  <a:pt x="2490824" y="3746226"/>
                </a:lnTo>
                <a:lnTo>
                  <a:pt x="2443071" y="3733903"/>
                </a:lnTo>
                <a:lnTo>
                  <a:pt x="2396860" y="3715417"/>
                </a:lnTo>
                <a:lnTo>
                  <a:pt x="2349108" y="3692312"/>
                </a:lnTo>
                <a:lnTo>
                  <a:pt x="2304434" y="3666125"/>
                </a:lnTo>
                <a:lnTo>
                  <a:pt x="2258223" y="3638399"/>
                </a:lnTo>
                <a:lnTo>
                  <a:pt x="2212010" y="3613752"/>
                </a:lnTo>
                <a:lnTo>
                  <a:pt x="2165800" y="3589105"/>
                </a:lnTo>
                <a:lnTo>
                  <a:pt x="2119589" y="3570622"/>
                </a:lnTo>
                <a:lnTo>
                  <a:pt x="2071836" y="3558298"/>
                </a:lnTo>
                <a:lnTo>
                  <a:pt x="2024083" y="3552136"/>
                </a:lnTo>
                <a:lnTo>
                  <a:pt x="1973249" y="3552136"/>
                </a:lnTo>
                <a:lnTo>
                  <a:pt x="1920876" y="3555218"/>
                </a:lnTo>
                <a:lnTo>
                  <a:pt x="1868503" y="3561378"/>
                </a:lnTo>
                <a:lnTo>
                  <a:pt x="1816128" y="3569081"/>
                </a:lnTo>
                <a:lnTo>
                  <a:pt x="1763754" y="3575242"/>
                </a:lnTo>
                <a:lnTo>
                  <a:pt x="1711381" y="3579863"/>
                </a:lnTo>
                <a:lnTo>
                  <a:pt x="1662090" y="3578323"/>
                </a:lnTo>
                <a:lnTo>
                  <a:pt x="1614338" y="3572162"/>
                </a:lnTo>
                <a:lnTo>
                  <a:pt x="1568125" y="3558298"/>
                </a:lnTo>
                <a:lnTo>
                  <a:pt x="1529616" y="3538272"/>
                </a:lnTo>
                <a:lnTo>
                  <a:pt x="1492645" y="3512085"/>
                </a:lnTo>
                <a:lnTo>
                  <a:pt x="1460298" y="3481278"/>
                </a:lnTo>
                <a:lnTo>
                  <a:pt x="1427948" y="3445849"/>
                </a:lnTo>
                <a:lnTo>
                  <a:pt x="1398681" y="3408879"/>
                </a:lnTo>
                <a:lnTo>
                  <a:pt x="1369414" y="3370369"/>
                </a:lnTo>
                <a:lnTo>
                  <a:pt x="1340147" y="3331860"/>
                </a:lnTo>
                <a:lnTo>
                  <a:pt x="1310879" y="3294890"/>
                </a:lnTo>
                <a:lnTo>
                  <a:pt x="1280071" y="3259462"/>
                </a:lnTo>
                <a:lnTo>
                  <a:pt x="1244641" y="3228653"/>
                </a:lnTo>
                <a:lnTo>
                  <a:pt x="1210752" y="3200926"/>
                </a:lnTo>
                <a:lnTo>
                  <a:pt x="1172242" y="3179362"/>
                </a:lnTo>
                <a:lnTo>
                  <a:pt x="1130652" y="3160876"/>
                </a:lnTo>
                <a:lnTo>
                  <a:pt x="1085981" y="3145473"/>
                </a:lnTo>
                <a:lnTo>
                  <a:pt x="1039768" y="3131609"/>
                </a:lnTo>
                <a:lnTo>
                  <a:pt x="993558" y="3119286"/>
                </a:lnTo>
                <a:lnTo>
                  <a:pt x="945805" y="3106962"/>
                </a:lnTo>
                <a:lnTo>
                  <a:pt x="901134" y="3093099"/>
                </a:lnTo>
                <a:lnTo>
                  <a:pt x="856461" y="3077695"/>
                </a:lnTo>
                <a:lnTo>
                  <a:pt x="814872" y="3059209"/>
                </a:lnTo>
                <a:lnTo>
                  <a:pt x="777901" y="3036103"/>
                </a:lnTo>
                <a:lnTo>
                  <a:pt x="744012" y="3008376"/>
                </a:lnTo>
                <a:lnTo>
                  <a:pt x="716286" y="2974489"/>
                </a:lnTo>
                <a:lnTo>
                  <a:pt x="693181" y="2937519"/>
                </a:lnTo>
                <a:lnTo>
                  <a:pt x="674695" y="2895927"/>
                </a:lnTo>
                <a:lnTo>
                  <a:pt x="659292" y="2851257"/>
                </a:lnTo>
                <a:lnTo>
                  <a:pt x="645428" y="2806586"/>
                </a:lnTo>
                <a:lnTo>
                  <a:pt x="633104" y="2758833"/>
                </a:lnTo>
                <a:lnTo>
                  <a:pt x="620780" y="2712622"/>
                </a:lnTo>
                <a:lnTo>
                  <a:pt x="606917" y="2666410"/>
                </a:lnTo>
                <a:lnTo>
                  <a:pt x="591513" y="2621737"/>
                </a:lnTo>
                <a:lnTo>
                  <a:pt x="573028" y="2580146"/>
                </a:lnTo>
                <a:lnTo>
                  <a:pt x="551462" y="2541637"/>
                </a:lnTo>
                <a:lnTo>
                  <a:pt x="523737" y="2507748"/>
                </a:lnTo>
                <a:lnTo>
                  <a:pt x="492928" y="2472319"/>
                </a:lnTo>
                <a:lnTo>
                  <a:pt x="457499" y="2441511"/>
                </a:lnTo>
                <a:lnTo>
                  <a:pt x="418988" y="2412245"/>
                </a:lnTo>
                <a:lnTo>
                  <a:pt x="380479" y="2382977"/>
                </a:lnTo>
                <a:lnTo>
                  <a:pt x="341969" y="2353710"/>
                </a:lnTo>
                <a:lnTo>
                  <a:pt x="304999" y="2324441"/>
                </a:lnTo>
                <a:lnTo>
                  <a:pt x="269570" y="2292094"/>
                </a:lnTo>
                <a:lnTo>
                  <a:pt x="238762" y="2259746"/>
                </a:lnTo>
                <a:lnTo>
                  <a:pt x="212576" y="2222776"/>
                </a:lnTo>
                <a:lnTo>
                  <a:pt x="192552" y="2184267"/>
                </a:lnTo>
                <a:lnTo>
                  <a:pt x="178688" y="2138056"/>
                </a:lnTo>
                <a:lnTo>
                  <a:pt x="172526" y="2090303"/>
                </a:lnTo>
                <a:lnTo>
                  <a:pt x="170984" y="2041008"/>
                </a:lnTo>
                <a:lnTo>
                  <a:pt x="175606" y="1988636"/>
                </a:lnTo>
                <a:lnTo>
                  <a:pt x="181768" y="1936263"/>
                </a:lnTo>
                <a:lnTo>
                  <a:pt x="189469" y="1883889"/>
                </a:lnTo>
                <a:lnTo>
                  <a:pt x="195632" y="1831516"/>
                </a:lnTo>
                <a:lnTo>
                  <a:pt x="198713" y="1779143"/>
                </a:lnTo>
                <a:lnTo>
                  <a:pt x="198713" y="1728309"/>
                </a:lnTo>
                <a:lnTo>
                  <a:pt x="192552" y="1680558"/>
                </a:lnTo>
                <a:lnTo>
                  <a:pt x="180228" y="1632805"/>
                </a:lnTo>
                <a:lnTo>
                  <a:pt x="161743" y="1588133"/>
                </a:lnTo>
                <a:lnTo>
                  <a:pt x="138637" y="1541921"/>
                </a:lnTo>
                <a:lnTo>
                  <a:pt x="112449" y="1495711"/>
                </a:lnTo>
                <a:lnTo>
                  <a:pt x="84724" y="1449498"/>
                </a:lnTo>
                <a:lnTo>
                  <a:pt x="58536" y="1404826"/>
                </a:lnTo>
                <a:lnTo>
                  <a:pt x="35429" y="1357075"/>
                </a:lnTo>
                <a:lnTo>
                  <a:pt x="16946" y="1310862"/>
                </a:lnTo>
                <a:lnTo>
                  <a:pt x="4623" y="1263110"/>
                </a:lnTo>
                <a:lnTo>
                  <a:pt x="0" y="1213817"/>
                </a:lnTo>
                <a:lnTo>
                  <a:pt x="4623" y="1164526"/>
                </a:lnTo>
                <a:lnTo>
                  <a:pt x="16946" y="1116774"/>
                </a:lnTo>
                <a:lnTo>
                  <a:pt x="35429" y="1070561"/>
                </a:lnTo>
                <a:lnTo>
                  <a:pt x="58536" y="1022810"/>
                </a:lnTo>
                <a:lnTo>
                  <a:pt x="84724" y="978137"/>
                </a:lnTo>
                <a:lnTo>
                  <a:pt x="112449" y="931927"/>
                </a:lnTo>
                <a:lnTo>
                  <a:pt x="138637" y="885714"/>
                </a:lnTo>
                <a:lnTo>
                  <a:pt x="161743" y="839503"/>
                </a:lnTo>
                <a:lnTo>
                  <a:pt x="180228" y="794830"/>
                </a:lnTo>
                <a:lnTo>
                  <a:pt x="192552" y="747078"/>
                </a:lnTo>
                <a:lnTo>
                  <a:pt x="198713" y="699327"/>
                </a:lnTo>
                <a:lnTo>
                  <a:pt x="198713" y="648494"/>
                </a:lnTo>
                <a:lnTo>
                  <a:pt x="195632" y="596120"/>
                </a:lnTo>
                <a:lnTo>
                  <a:pt x="189469" y="543747"/>
                </a:lnTo>
                <a:lnTo>
                  <a:pt x="181768" y="491372"/>
                </a:lnTo>
                <a:lnTo>
                  <a:pt x="175606" y="438999"/>
                </a:lnTo>
                <a:lnTo>
                  <a:pt x="170984" y="386627"/>
                </a:lnTo>
                <a:lnTo>
                  <a:pt x="172526" y="337334"/>
                </a:lnTo>
                <a:lnTo>
                  <a:pt x="178688" y="289582"/>
                </a:lnTo>
                <a:lnTo>
                  <a:pt x="192552" y="243369"/>
                </a:lnTo>
                <a:lnTo>
                  <a:pt x="212576" y="204861"/>
                </a:lnTo>
                <a:lnTo>
                  <a:pt x="238762" y="167891"/>
                </a:lnTo>
                <a:lnTo>
                  <a:pt x="269570" y="135542"/>
                </a:lnTo>
                <a:lnTo>
                  <a:pt x="304999" y="103195"/>
                </a:lnTo>
                <a:lnTo>
                  <a:pt x="341969" y="73925"/>
                </a:lnTo>
                <a:lnTo>
                  <a:pt x="380479" y="44658"/>
                </a:lnTo>
                <a:lnTo>
                  <a:pt x="418988" y="1539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D9DB06F-CA89-4472-8E21-4E1334FF39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5618" y="0"/>
            <a:ext cx="4166383" cy="3662328"/>
          </a:xfrm>
          <a:custGeom>
            <a:avLst/>
            <a:gdLst>
              <a:gd name="connsiteX0" fmla="*/ 474841 w 4166383"/>
              <a:gd name="connsiteY0" fmla="*/ 0 h 3662328"/>
              <a:gd name="connsiteX1" fmla="*/ 4166383 w 4166383"/>
              <a:gd name="connsiteY1" fmla="*/ 0 h 3662328"/>
              <a:gd name="connsiteX2" fmla="*/ 4166383 w 4166383"/>
              <a:gd name="connsiteY2" fmla="*/ 2960939 h 3662328"/>
              <a:gd name="connsiteX3" fmla="*/ 4152224 w 4166383"/>
              <a:gd name="connsiteY3" fmla="*/ 2972523 h 3662328"/>
              <a:gd name="connsiteX4" fmla="*/ 4116543 w 4166383"/>
              <a:gd name="connsiteY4" fmla="*/ 2994823 h 3662328"/>
              <a:gd name="connsiteX5" fmla="*/ 4076403 w 4166383"/>
              <a:gd name="connsiteY5" fmla="*/ 3012663 h 3662328"/>
              <a:gd name="connsiteX6" fmla="*/ 4033291 w 4166383"/>
              <a:gd name="connsiteY6" fmla="*/ 3027530 h 3662328"/>
              <a:gd name="connsiteX7" fmla="*/ 3990179 w 4166383"/>
              <a:gd name="connsiteY7" fmla="*/ 3040909 h 3662328"/>
              <a:gd name="connsiteX8" fmla="*/ 3944092 w 4166383"/>
              <a:gd name="connsiteY8" fmla="*/ 3052803 h 3662328"/>
              <a:gd name="connsiteX9" fmla="*/ 3899491 w 4166383"/>
              <a:gd name="connsiteY9" fmla="*/ 3064697 h 3662328"/>
              <a:gd name="connsiteX10" fmla="*/ 3854893 w 4166383"/>
              <a:gd name="connsiteY10" fmla="*/ 3078077 h 3662328"/>
              <a:gd name="connsiteX11" fmla="*/ 3811781 w 4166383"/>
              <a:gd name="connsiteY11" fmla="*/ 3092943 h 3662328"/>
              <a:gd name="connsiteX12" fmla="*/ 3771641 w 4166383"/>
              <a:gd name="connsiteY12" fmla="*/ 3110783 h 3662328"/>
              <a:gd name="connsiteX13" fmla="*/ 3734475 w 4166383"/>
              <a:gd name="connsiteY13" fmla="*/ 3131595 h 3662328"/>
              <a:gd name="connsiteX14" fmla="*/ 3701768 w 4166383"/>
              <a:gd name="connsiteY14" fmla="*/ 3158355 h 3662328"/>
              <a:gd name="connsiteX15" fmla="*/ 3667575 w 4166383"/>
              <a:gd name="connsiteY15" fmla="*/ 3188088 h 3662328"/>
              <a:gd name="connsiteX16" fmla="*/ 3637841 w 4166383"/>
              <a:gd name="connsiteY16" fmla="*/ 3222281 h 3662328"/>
              <a:gd name="connsiteX17" fmla="*/ 3609595 w 4166383"/>
              <a:gd name="connsiteY17" fmla="*/ 3257961 h 3662328"/>
              <a:gd name="connsiteX18" fmla="*/ 3581349 w 4166383"/>
              <a:gd name="connsiteY18" fmla="*/ 3295126 h 3662328"/>
              <a:gd name="connsiteX19" fmla="*/ 3553102 w 4166383"/>
              <a:gd name="connsiteY19" fmla="*/ 3332293 h 3662328"/>
              <a:gd name="connsiteX20" fmla="*/ 3524856 w 4166383"/>
              <a:gd name="connsiteY20" fmla="*/ 3367972 h 3662328"/>
              <a:gd name="connsiteX21" fmla="*/ 3493636 w 4166383"/>
              <a:gd name="connsiteY21" fmla="*/ 3402165 h 3662328"/>
              <a:gd name="connsiteX22" fmla="*/ 3462416 w 4166383"/>
              <a:gd name="connsiteY22" fmla="*/ 3431897 h 3662328"/>
              <a:gd name="connsiteX23" fmla="*/ 3426738 w 4166383"/>
              <a:gd name="connsiteY23" fmla="*/ 3457171 h 3662328"/>
              <a:gd name="connsiteX24" fmla="*/ 3389571 w 4166383"/>
              <a:gd name="connsiteY24" fmla="*/ 3476498 h 3662328"/>
              <a:gd name="connsiteX25" fmla="*/ 3344970 w 4166383"/>
              <a:gd name="connsiteY25" fmla="*/ 3489878 h 3662328"/>
              <a:gd name="connsiteX26" fmla="*/ 3298883 w 4166383"/>
              <a:gd name="connsiteY26" fmla="*/ 3495825 h 3662328"/>
              <a:gd name="connsiteX27" fmla="*/ 3251312 w 4166383"/>
              <a:gd name="connsiteY27" fmla="*/ 3497311 h 3662328"/>
              <a:gd name="connsiteX28" fmla="*/ 3200765 w 4166383"/>
              <a:gd name="connsiteY28" fmla="*/ 3492850 h 3662328"/>
              <a:gd name="connsiteX29" fmla="*/ 3150219 w 4166383"/>
              <a:gd name="connsiteY29" fmla="*/ 3486905 h 3662328"/>
              <a:gd name="connsiteX30" fmla="*/ 3099672 w 4166383"/>
              <a:gd name="connsiteY30" fmla="*/ 3479470 h 3662328"/>
              <a:gd name="connsiteX31" fmla="*/ 3049127 w 4166383"/>
              <a:gd name="connsiteY31" fmla="*/ 3473525 h 3662328"/>
              <a:gd name="connsiteX32" fmla="*/ 2998579 w 4166383"/>
              <a:gd name="connsiteY32" fmla="*/ 3470551 h 3662328"/>
              <a:gd name="connsiteX33" fmla="*/ 2949520 w 4166383"/>
              <a:gd name="connsiteY33" fmla="*/ 3470551 h 3662328"/>
              <a:gd name="connsiteX34" fmla="*/ 2903435 w 4166383"/>
              <a:gd name="connsiteY34" fmla="*/ 3476498 h 3662328"/>
              <a:gd name="connsiteX35" fmla="*/ 2855862 w 4166383"/>
              <a:gd name="connsiteY35" fmla="*/ 3488392 h 3662328"/>
              <a:gd name="connsiteX36" fmla="*/ 2812749 w 4166383"/>
              <a:gd name="connsiteY36" fmla="*/ 3506230 h 3662328"/>
              <a:gd name="connsiteX37" fmla="*/ 2768149 w 4166383"/>
              <a:gd name="connsiteY37" fmla="*/ 3530017 h 3662328"/>
              <a:gd name="connsiteX38" fmla="*/ 2723551 w 4166383"/>
              <a:gd name="connsiteY38" fmla="*/ 3553804 h 3662328"/>
              <a:gd name="connsiteX39" fmla="*/ 2678950 w 4166383"/>
              <a:gd name="connsiteY39" fmla="*/ 3580563 h 3662328"/>
              <a:gd name="connsiteX40" fmla="*/ 2635836 w 4166383"/>
              <a:gd name="connsiteY40" fmla="*/ 3605836 h 3662328"/>
              <a:gd name="connsiteX41" fmla="*/ 2589751 w 4166383"/>
              <a:gd name="connsiteY41" fmla="*/ 3628136 h 3662328"/>
              <a:gd name="connsiteX42" fmla="*/ 2545151 w 4166383"/>
              <a:gd name="connsiteY42" fmla="*/ 3645976 h 3662328"/>
              <a:gd name="connsiteX43" fmla="*/ 2499064 w 4166383"/>
              <a:gd name="connsiteY43" fmla="*/ 3657869 h 3662328"/>
              <a:gd name="connsiteX44" fmla="*/ 2451493 w 4166383"/>
              <a:gd name="connsiteY44" fmla="*/ 3662328 h 3662328"/>
              <a:gd name="connsiteX45" fmla="*/ 2403920 w 4166383"/>
              <a:gd name="connsiteY45" fmla="*/ 3657869 h 3662328"/>
              <a:gd name="connsiteX46" fmla="*/ 2357833 w 4166383"/>
              <a:gd name="connsiteY46" fmla="*/ 3645976 h 3662328"/>
              <a:gd name="connsiteX47" fmla="*/ 2313235 w 4166383"/>
              <a:gd name="connsiteY47" fmla="*/ 3628136 h 3662328"/>
              <a:gd name="connsiteX48" fmla="*/ 2267148 w 4166383"/>
              <a:gd name="connsiteY48" fmla="*/ 3605836 h 3662328"/>
              <a:gd name="connsiteX49" fmla="*/ 2224034 w 4166383"/>
              <a:gd name="connsiteY49" fmla="*/ 3580563 h 3662328"/>
              <a:gd name="connsiteX50" fmla="*/ 2179435 w 4166383"/>
              <a:gd name="connsiteY50" fmla="*/ 3553804 h 3662328"/>
              <a:gd name="connsiteX51" fmla="*/ 2134835 w 4166383"/>
              <a:gd name="connsiteY51" fmla="*/ 3530017 h 3662328"/>
              <a:gd name="connsiteX52" fmla="*/ 2090236 w 4166383"/>
              <a:gd name="connsiteY52" fmla="*/ 3506230 h 3662328"/>
              <a:gd name="connsiteX53" fmla="*/ 2045637 w 4166383"/>
              <a:gd name="connsiteY53" fmla="*/ 3488392 h 3662328"/>
              <a:gd name="connsiteX54" fmla="*/ 1999551 w 4166383"/>
              <a:gd name="connsiteY54" fmla="*/ 3476498 h 3662328"/>
              <a:gd name="connsiteX55" fmla="*/ 1953464 w 4166383"/>
              <a:gd name="connsiteY55" fmla="*/ 3470551 h 3662328"/>
              <a:gd name="connsiteX56" fmla="*/ 1904403 w 4166383"/>
              <a:gd name="connsiteY56" fmla="*/ 3470551 h 3662328"/>
              <a:gd name="connsiteX57" fmla="*/ 1853857 w 4166383"/>
              <a:gd name="connsiteY57" fmla="*/ 3473525 h 3662328"/>
              <a:gd name="connsiteX58" fmla="*/ 1803312 w 4166383"/>
              <a:gd name="connsiteY58" fmla="*/ 3479470 h 3662328"/>
              <a:gd name="connsiteX59" fmla="*/ 1752765 w 4166383"/>
              <a:gd name="connsiteY59" fmla="*/ 3486905 h 3662328"/>
              <a:gd name="connsiteX60" fmla="*/ 1702217 w 4166383"/>
              <a:gd name="connsiteY60" fmla="*/ 3492850 h 3662328"/>
              <a:gd name="connsiteX61" fmla="*/ 1651672 w 4166383"/>
              <a:gd name="connsiteY61" fmla="*/ 3497311 h 3662328"/>
              <a:gd name="connsiteX62" fmla="*/ 1604101 w 4166383"/>
              <a:gd name="connsiteY62" fmla="*/ 3495825 h 3662328"/>
              <a:gd name="connsiteX63" fmla="*/ 1558015 w 4166383"/>
              <a:gd name="connsiteY63" fmla="*/ 3489878 h 3662328"/>
              <a:gd name="connsiteX64" fmla="*/ 1513414 w 4166383"/>
              <a:gd name="connsiteY64" fmla="*/ 3476498 h 3662328"/>
              <a:gd name="connsiteX65" fmla="*/ 1476248 w 4166383"/>
              <a:gd name="connsiteY65" fmla="*/ 3457171 h 3662328"/>
              <a:gd name="connsiteX66" fmla="*/ 1440567 w 4166383"/>
              <a:gd name="connsiteY66" fmla="*/ 3431897 h 3662328"/>
              <a:gd name="connsiteX67" fmla="*/ 1409349 w 4166383"/>
              <a:gd name="connsiteY67" fmla="*/ 3402165 h 3662328"/>
              <a:gd name="connsiteX68" fmla="*/ 1378128 w 4166383"/>
              <a:gd name="connsiteY68" fmla="*/ 3367972 h 3662328"/>
              <a:gd name="connsiteX69" fmla="*/ 1349882 w 4166383"/>
              <a:gd name="connsiteY69" fmla="*/ 3332293 h 3662328"/>
              <a:gd name="connsiteX70" fmla="*/ 1321636 w 4166383"/>
              <a:gd name="connsiteY70" fmla="*/ 3295126 h 3662328"/>
              <a:gd name="connsiteX71" fmla="*/ 1293389 w 4166383"/>
              <a:gd name="connsiteY71" fmla="*/ 3257961 h 3662328"/>
              <a:gd name="connsiteX72" fmla="*/ 1265143 w 4166383"/>
              <a:gd name="connsiteY72" fmla="*/ 3222281 h 3662328"/>
              <a:gd name="connsiteX73" fmla="*/ 1235409 w 4166383"/>
              <a:gd name="connsiteY73" fmla="*/ 3188088 h 3662328"/>
              <a:gd name="connsiteX74" fmla="*/ 1201216 w 4166383"/>
              <a:gd name="connsiteY74" fmla="*/ 3158355 h 3662328"/>
              <a:gd name="connsiteX75" fmla="*/ 1168509 w 4166383"/>
              <a:gd name="connsiteY75" fmla="*/ 3131595 h 3662328"/>
              <a:gd name="connsiteX76" fmla="*/ 1131343 w 4166383"/>
              <a:gd name="connsiteY76" fmla="*/ 3110783 h 3662328"/>
              <a:gd name="connsiteX77" fmla="*/ 1091204 w 4166383"/>
              <a:gd name="connsiteY77" fmla="*/ 3092943 h 3662328"/>
              <a:gd name="connsiteX78" fmla="*/ 1048091 w 4166383"/>
              <a:gd name="connsiteY78" fmla="*/ 3078077 h 3662328"/>
              <a:gd name="connsiteX79" fmla="*/ 1003491 w 4166383"/>
              <a:gd name="connsiteY79" fmla="*/ 3064697 h 3662328"/>
              <a:gd name="connsiteX80" fmla="*/ 958893 w 4166383"/>
              <a:gd name="connsiteY80" fmla="*/ 3052803 h 3662328"/>
              <a:gd name="connsiteX81" fmla="*/ 912806 w 4166383"/>
              <a:gd name="connsiteY81" fmla="*/ 3040909 h 3662328"/>
              <a:gd name="connsiteX82" fmla="*/ 869693 w 4166383"/>
              <a:gd name="connsiteY82" fmla="*/ 3027530 h 3662328"/>
              <a:gd name="connsiteX83" fmla="*/ 826579 w 4166383"/>
              <a:gd name="connsiteY83" fmla="*/ 3012663 h 3662328"/>
              <a:gd name="connsiteX84" fmla="*/ 786441 w 4166383"/>
              <a:gd name="connsiteY84" fmla="*/ 2994823 h 3662328"/>
              <a:gd name="connsiteX85" fmla="*/ 750760 w 4166383"/>
              <a:gd name="connsiteY85" fmla="*/ 2972523 h 3662328"/>
              <a:gd name="connsiteX86" fmla="*/ 718053 w 4166383"/>
              <a:gd name="connsiteY86" fmla="*/ 2945763 h 3662328"/>
              <a:gd name="connsiteX87" fmla="*/ 691295 w 4166383"/>
              <a:gd name="connsiteY87" fmla="*/ 2913058 h 3662328"/>
              <a:gd name="connsiteX88" fmla="*/ 668996 w 4166383"/>
              <a:gd name="connsiteY88" fmla="*/ 2877378 h 3662328"/>
              <a:gd name="connsiteX89" fmla="*/ 651155 w 4166383"/>
              <a:gd name="connsiteY89" fmla="*/ 2837238 h 3662328"/>
              <a:gd name="connsiteX90" fmla="*/ 636289 w 4166383"/>
              <a:gd name="connsiteY90" fmla="*/ 2794126 h 3662328"/>
              <a:gd name="connsiteX91" fmla="*/ 622909 w 4166383"/>
              <a:gd name="connsiteY91" fmla="*/ 2751014 h 3662328"/>
              <a:gd name="connsiteX92" fmla="*/ 611016 w 4166383"/>
              <a:gd name="connsiteY92" fmla="*/ 2704927 h 3662328"/>
              <a:gd name="connsiteX93" fmla="*/ 599122 w 4166383"/>
              <a:gd name="connsiteY93" fmla="*/ 2660328 h 3662328"/>
              <a:gd name="connsiteX94" fmla="*/ 585742 w 4166383"/>
              <a:gd name="connsiteY94" fmla="*/ 2615729 h 3662328"/>
              <a:gd name="connsiteX95" fmla="*/ 570876 w 4166383"/>
              <a:gd name="connsiteY95" fmla="*/ 2572614 h 3662328"/>
              <a:gd name="connsiteX96" fmla="*/ 553035 w 4166383"/>
              <a:gd name="connsiteY96" fmla="*/ 2532474 h 3662328"/>
              <a:gd name="connsiteX97" fmla="*/ 532222 w 4166383"/>
              <a:gd name="connsiteY97" fmla="*/ 2495309 h 3662328"/>
              <a:gd name="connsiteX98" fmla="*/ 505464 w 4166383"/>
              <a:gd name="connsiteY98" fmla="*/ 2462603 h 3662328"/>
              <a:gd name="connsiteX99" fmla="*/ 475730 w 4166383"/>
              <a:gd name="connsiteY99" fmla="*/ 2428409 h 3662328"/>
              <a:gd name="connsiteX100" fmla="*/ 441537 w 4166383"/>
              <a:gd name="connsiteY100" fmla="*/ 2398677 h 3662328"/>
              <a:gd name="connsiteX101" fmla="*/ 404369 w 4166383"/>
              <a:gd name="connsiteY101" fmla="*/ 2370431 h 3662328"/>
              <a:gd name="connsiteX102" fmla="*/ 367204 w 4166383"/>
              <a:gd name="connsiteY102" fmla="*/ 2342185 h 3662328"/>
              <a:gd name="connsiteX103" fmla="*/ 330038 w 4166383"/>
              <a:gd name="connsiteY103" fmla="*/ 2313939 h 3662328"/>
              <a:gd name="connsiteX104" fmla="*/ 294358 w 4166383"/>
              <a:gd name="connsiteY104" fmla="*/ 2285691 h 3662328"/>
              <a:gd name="connsiteX105" fmla="*/ 260165 w 4166383"/>
              <a:gd name="connsiteY105" fmla="*/ 2254473 h 3662328"/>
              <a:gd name="connsiteX106" fmla="*/ 230432 w 4166383"/>
              <a:gd name="connsiteY106" fmla="*/ 2223253 h 3662328"/>
              <a:gd name="connsiteX107" fmla="*/ 205160 w 4166383"/>
              <a:gd name="connsiteY107" fmla="*/ 2187573 h 3662328"/>
              <a:gd name="connsiteX108" fmla="*/ 185834 w 4166383"/>
              <a:gd name="connsiteY108" fmla="*/ 2150408 h 3662328"/>
              <a:gd name="connsiteX109" fmla="*/ 172453 w 4166383"/>
              <a:gd name="connsiteY109" fmla="*/ 2105809 h 3662328"/>
              <a:gd name="connsiteX110" fmla="*/ 166507 w 4166383"/>
              <a:gd name="connsiteY110" fmla="*/ 2059722 h 3662328"/>
              <a:gd name="connsiteX111" fmla="*/ 165019 w 4166383"/>
              <a:gd name="connsiteY111" fmla="*/ 2012148 h 3662328"/>
              <a:gd name="connsiteX112" fmla="*/ 169479 w 4166383"/>
              <a:gd name="connsiteY112" fmla="*/ 1961602 h 3662328"/>
              <a:gd name="connsiteX113" fmla="*/ 175426 w 4166383"/>
              <a:gd name="connsiteY113" fmla="*/ 1911057 h 3662328"/>
              <a:gd name="connsiteX114" fmla="*/ 182859 w 4166383"/>
              <a:gd name="connsiteY114" fmla="*/ 1860510 h 3662328"/>
              <a:gd name="connsiteX115" fmla="*/ 188806 w 4166383"/>
              <a:gd name="connsiteY115" fmla="*/ 1809964 h 3662328"/>
              <a:gd name="connsiteX116" fmla="*/ 191780 w 4166383"/>
              <a:gd name="connsiteY116" fmla="*/ 1759419 h 3662328"/>
              <a:gd name="connsiteX117" fmla="*/ 191780 w 4166383"/>
              <a:gd name="connsiteY117" fmla="*/ 1710358 h 3662328"/>
              <a:gd name="connsiteX118" fmla="*/ 185834 w 4166383"/>
              <a:gd name="connsiteY118" fmla="*/ 1664274 h 3662328"/>
              <a:gd name="connsiteX119" fmla="*/ 173940 w 4166383"/>
              <a:gd name="connsiteY119" fmla="*/ 1618187 h 3662328"/>
              <a:gd name="connsiteX120" fmla="*/ 156100 w 4166383"/>
              <a:gd name="connsiteY120" fmla="*/ 1575073 h 3662328"/>
              <a:gd name="connsiteX121" fmla="*/ 133800 w 4166383"/>
              <a:gd name="connsiteY121" fmla="*/ 1530474 h 3662328"/>
              <a:gd name="connsiteX122" fmla="*/ 108526 w 4166383"/>
              <a:gd name="connsiteY122" fmla="*/ 1485876 h 3662328"/>
              <a:gd name="connsiteX123" fmla="*/ 81768 w 4166383"/>
              <a:gd name="connsiteY123" fmla="*/ 1441276 h 3662328"/>
              <a:gd name="connsiteX124" fmla="*/ 56494 w 4166383"/>
              <a:gd name="connsiteY124" fmla="*/ 1398162 h 3662328"/>
              <a:gd name="connsiteX125" fmla="*/ 34193 w 4166383"/>
              <a:gd name="connsiteY125" fmla="*/ 1352077 h 3662328"/>
              <a:gd name="connsiteX126" fmla="*/ 16355 w 4166383"/>
              <a:gd name="connsiteY126" fmla="*/ 1307477 h 3662328"/>
              <a:gd name="connsiteX127" fmla="*/ 4461 w 4166383"/>
              <a:gd name="connsiteY127" fmla="*/ 1261390 h 3662328"/>
              <a:gd name="connsiteX128" fmla="*/ 0 w 4166383"/>
              <a:gd name="connsiteY128" fmla="*/ 1213817 h 3662328"/>
              <a:gd name="connsiteX129" fmla="*/ 4461 w 4166383"/>
              <a:gd name="connsiteY129" fmla="*/ 1166246 h 3662328"/>
              <a:gd name="connsiteX130" fmla="*/ 16355 w 4166383"/>
              <a:gd name="connsiteY130" fmla="*/ 1120160 h 3662328"/>
              <a:gd name="connsiteX131" fmla="*/ 34193 w 4166383"/>
              <a:gd name="connsiteY131" fmla="*/ 1075560 h 3662328"/>
              <a:gd name="connsiteX132" fmla="*/ 56494 w 4166383"/>
              <a:gd name="connsiteY132" fmla="*/ 1029475 h 3662328"/>
              <a:gd name="connsiteX133" fmla="*/ 81768 w 4166383"/>
              <a:gd name="connsiteY133" fmla="*/ 986360 h 3662328"/>
              <a:gd name="connsiteX134" fmla="*/ 108526 w 4166383"/>
              <a:gd name="connsiteY134" fmla="*/ 941762 h 3662328"/>
              <a:gd name="connsiteX135" fmla="*/ 133800 w 4166383"/>
              <a:gd name="connsiteY135" fmla="*/ 897162 h 3662328"/>
              <a:gd name="connsiteX136" fmla="*/ 156100 w 4166383"/>
              <a:gd name="connsiteY136" fmla="*/ 852563 h 3662328"/>
              <a:gd name="connsiteX137" fmla="*/ 173940 w 4166383"/>
              <a:gd name="connsiteY137" fmla="*/ 809449 h 3662328"/>
              <a:gd name="connsiteX138" fmla="*/ 185834 w 4166383"/>
              <a:gd name="connsiteY138" fmla="*/ 763363 h 3662328"/>
              <a:gd name="connsiteX139" fmla="*/ 191780 w 4166383"/>
              <a:gd name="connsiteY139" fmla="*/ 717278 h 3662328"/>
              <a:gd name="connsiteX140" fmla="*/ 191780 w 4166383"/>
              <a:gd name="connsiteY140" fmla="*/ 668219 h 3662328"/>
              <a:gd name="connsiteX141" fmla="*/ 188806 w 4166383"/>
              <a:gd name="connsiteY141" fmla="*/ 617672 h 3662328"/>
              <a:gd name="connsiteX142" fmla="*/ 182859 w 4166383"/>
              <a:gd name="connsiteY142" fmla="*/ 567126 h 3662328"/>
              <a:gd name="connsiteX143" fmla="*/ 175426 w 4166383"/>
              <a:gd name="connsiteY143" fmla="*/ 516579 h 3662328"/>
              <a:gd name="connsiteX144" fmla="*/ 169479 w 4166383"/>
              <a:gd name="connsiteY144" fmla="*/ 466034 h 3662328"/>
              <a:gd name="connsiteX145" fmla="*/ 165019 w 4166383"/>
              <a:gd name="connsiteY145" fmla="*/ 415488 h 3662328"/>
              <a:gd name="connsiteX146" fmla="*/ 166507 w 4166383"/>
              <a:gd name="connsiteY146" fmla="*/ 367916 h 3662328"/>
              <a:gd name="connsiteX147" fmla="*/ 172453 w 4166383"/>
              <a:gd name="connsiteY147" fmla="*/ 321830 h 3662328"/>
              <a:gd name="connsiteX148" fmla="*/ 185834 w 4166383"/>
              <a:gd name="connsiteY148" fmla="*/ 277229 h 3662328"/>
              <a:gd name="connsiteX149" fmla="*/ 205160 w 4166383"/>
              <a:gd name="connsiteY149" fmla="*/ 240064 h 3662328"/>
              <a:gd name="connsiteX150" fmla="*/ 230432 w 4166383"/>
              <a:gd name="connsiteY150" fmla="*/ 204384 h 3662328"/>
              <a:gd name="connsiteX151" fmla="*/ 260165 w 4166383"/>
              <a:gd name="connsiteY151" fmla="*/ 173164 h 3662328"/>
              <a:gd name="connsiteX152" fmla="*/ 294358 w 4166383"/>
              <a:gd name="connsiteY152" fmla="*/ 141946 h 3662328"/>
              <a:gd name="connsiteX153" fmla="*/ 330038 w 4166383"/>
              <a:gd name="connsiteY153" fmla="*/ 113697 h 3662328"/>
              <a:gd name="connsiteX154" fmla="*/ 367204 w 4166383"/>
              <a:gd name="connsiteY154" fmla="*/ 85451 h 3662328"/>
              <a:gd name="connsiteX155" fmla="*/ 404369 w 4166383"/>
              <a:gd name="connsiteY155" fmla="*/ 57205 h 3662328"/>
              <a:gd name="connsiteX156" fmla="*/ 441537 w 4166383"/>
              <a:gd name="connsiteY156" fmla="*/ 28959 h 366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166383" h="3662328">
                <a:moveTo>
                  <a:pt x="474841" y="0"/>
                </a:moveTo>
                <a:lnTo>
                  <a:pt x="4166383" y="0"/>
                </a:lnTo>
                <a:lnTo>
                  <a:pt x="4166383" y="2960939"/>
                </a:lnTo>
                <a:lnTo>
                  <a:pt x="4152224" y="2972523"/>
                </a:lnTo>
                <a:lnTo>
                  <a:pt x="4116543" y="2994823"/>
                </a:lnTo>
                <a:lnTo>
                  <a:pt x="4076403" y="3012663"/>
                </a:lnTo>
                <a:lnTo>
                  <a:pt x="4033291" y="3027530"/>
                </a:lnTo>
                <a:lnTo>
                  <a:pt x="3990179" y="3040909"/>
                </a:lnTo>
                <a:lnTo>
                  <a:pt x="3944092" y="3052803"/>
                </a:lnTo>
                <a:lnTo>
                  <a:pt x="3899491" y="3064697"/>
                </a:lnTo>
                <a:lnTo>
                  <a:pt x="3854893" y="3078077"/>
                </a:lnTo>
                <a:lnTo>
                  <a:pt x="3811781" y="3092943"/>
                </a:lnTo>
                <a:lnTo>
                  <a:pt x="3771641" y="3110783"/>
                </a:lnTo>
                <a:lnTo>
                  <a:pt x="3734475" y="3131595"/>
                </a:lnTo>
                <a:lnTo>
                  <a:pt x="3701768" y="3158355"/>
                </a:lnTo>
                <a:lnTo>
                  <a:pt x="3667575" y="3188088"/>
                </a:lnTo>
                <a:lnTo>
                  <a:pt x="3637841" y="3222281"/>
                </a:lnTo>
                <a:lnTo>
                  <a:pt x="3609595" y="3257961"/>
                </a:lnTo>
                <a:lnTo>
                  <a:pt x="3581349" y="3295126"/>
                </a:lnTo>
                <a:lnTo>
                  <a:pt x="3553102" y="3332293"/>
                </a:lnTo>
                <a:lnTo>
                  <a:pt x="3524856" y="3367972"/>
                </a:lnTo>
                <a:lnTo>
                  <a:pt x="3493636" y="3402165"/>
                </a:lnTo>
                <a:lnTo>
                  <a:pt x="3462416" y="3431897"/>
                </a:lnTo>
                <a:lnTo>
                  <a:pt x="3426738" y="3457171"/>
                </a:lnTo>
                <a:lnTo>
                  <a:pt x="3389571" y="3476498"/>
                </a:lnTo>
                <a:lnTo>
                  <a:pt x="3344970" y="3489878"/>
                </a:lnTo>
                <a:lnTo>
                  <a:pt x="3298883" y="3495825"/>
                </a:lnTo>
                <a:lnTo>
                  <a:pt x="3251312" y="3497311"/>
                </a:lnTo>
                <a:lnTo>
                  <a:pt x="3200765" y="3492850"/>
                </a:lnTo>
                <a:lnTo>
                  <a:pt x="3150219" y="3486905"/>
                </a:lnTo>
                <a:lnTo>
                  <a:pt x="3099672" y="3479470"/>
                </a:lnTo>
                <a:lnTo>
                  <a:pt x="3049127" y="3473525"/>
                </a:lnTo>
                <a:lnTo>
                  <a:pt x="2998579" y="3470551"/>
                </a:lnTo>
                <a:lnTo>
                  <a:pt x="2949520" y="3470551"/>
                </a:lnTo>
                <a:lnTo>
                  <a:pt x="2903435" y="3476498"/>
                </a:lnTo>
                <a:lnTo>
                  <a:pt x="2855862" y="3488392"/>
                </a:lnTo>
                <a:lnTo>
                  <a:pt x="2812749" y="3506230"/>
                </a:lnTo>
                <a:lnTo>
                  <a:pt x="2768149" y="3530017"/>
                </a:lnTo>
                <a:lnTo>
                  <a:pt x="2723551" y="3553804"/>
                </a:lnTo>
                <a:lnTo>
                  <a:pt x="2678950" y="3580563"/>
                </a:lnTo>
                <a:lnTo>
                  <a:pt x="2635836" y="3605836"/>
                </a:lnTo>
                <a:lnTo>
                  <a:pt x="2589751" y="3628136"/>
                </a:lnTo>
                <a:lnTo>
                  <a:pt x="2545151" y="3645976"/>
                </a:lnTo>
                <a:lnTo>
                  <a:pt x="2499064" y="3657869"/>
                </a:lnTo>
                <a:lnTo>
                  <a:pt x="2451493" y="3662328"/>
                </a:lnTo>
                <a:lnTo>
                  <a:pt x="2403920" y="3657869"/>
                </a:lnTo>
                <a:lnTo>
                  <a:pt x="2357833" y="3645976"/>
                </a:lnTo>
                <a:lnTo>
                  <a:pt x="2313235" y="3628136"/>
                </a:lnTo>
                <a:lnTo>
                  <a:pt x="2267148" y="3605836"/>
                </a:lnTo>
                <a:lnTo>
                  <a:pt x="2224034" y="3580563"/>
                </a:lnTo>
                <a:lnTo>
                  <a:pt x="2179435" y="3553804"/>
                </a:lnTo>
                <a:lnTo>
                  <a:pt x="2134835" y="3530017"/>
                </a:lnTo>
                <a:lnTo>
                  <a:pt x="2090236" y="3506230"/>
                </a:lnTo>
                <a:lnTo>
                  <a:pt x="2045637" y="3488392"/>
                </a:lnTo>
                <a:lnTo>
                  <a:pt x="1999551" y="3476498"/>
                </a:lnTo>
                <a:lnTo>
                  <a:pt x="1953464" y="3470551"/>
                </a:lnTo>
                <a:lnTo>
                  <a:pt x="1904403" y="3470551"/>
                </a:lnTo>
                <a:lnTo>
                  <a:pt x="1853857" y="3473525"/>
                </a:lnTo>
                <a:lnTo>
                  <a:pt x="1803312" y="3479470"/>
                </a:lnTo>
                <a:lnTo>
                  <a:pt x="1752765" y="3486905"/>
                </a:lnTo>
                <a:lnTo>
                  <a:pt x="1702217" y="3492850"/>
                </a:lnTo>
                <a:lnTo>
                  <a:pt x="1651672" y="3497311"/>
                </a:lnTo>
                <a:lnTo>
                  <a:pt x="1604101" y="3495825"/>
                </a:lnTo>
                <a:lnTo>
                  <a:pt x="1558015" y="3489878"/>
                </a:lnTo>
                <a:lnTo>
                  <a:pt x="1513414" y="3476498"/>
                </a:lnTo>
                <a:lnTo>
                  <a:pt x="1476248" y="3457171"/>
                </a:lnTo>
                <a:lnTo>
                  <a:pt x="1440567" y="3431897"/>
                </a:lnTo>
                <a:lnTo>
                  <a:pt x="1409349" y="3402165"/>
                </a:lnTo>
                <a:lnTo>
                  <a:pt x="1378128" y="3367972"/>
                </a:lnTo>
                <a:lnTo>
                  <a:pt x="1349882" y="3332293"/>
                </a:lnTo>
                <a:lnTo>
                  <a:pt x="1321636" y="3295126"/>
                </a:lnTo>
                <a:lnTo>
                  <a:pt x="1293389" y="3257961"/>
                </a:lnTo>
                <a:lnTo>
                  <a:pt x="1265143" y="3222281"/>
                </a:lnTo>
                <a:lnTo>
                  <a:pt x="1235409" y="3188088"/>
                </a:lnTo>
                <a:lnTo>
                  <a:pt x="1201216" y="3158355"/>
                </a:lnTo>
                <a:lnTo>
                  <a:pt x="1168509" y="3131595"/>
                </a:lnTo>
                <a:lnTo>
                  <a:pt x="1131343" y="3110783"/>
                </a:lnTo>
                <a:lnTo>
                  <a:pt x="1091204" y="3092943"/>
                </a:lnTo>
                <a:lnTo>
                  <a:pt x="1048091" y="3078077"/>
                </a:lnTo>
                <a:lnTo>
                  <a:pt x="1003491" y="3064697"/>
                </a:lnTo>
                <a:lnTo>
                  <a:pt x="958893" y="3052803"/>
                </a:lnTo>
                <a:lnTo>
                  <a:pt x="912806" y="3040909"/>
                </a:lnTo>
                <a:lnTo>
                  <a:pt x="869693" y="3027530"/>
                </a:lnTo>
                <a:lnTo>
                  <a:pt x="826579" y="3012663"/>
                </a:lnTo>
                <a:lnTo>
                  <a:pt x="786441" y="2994823"/>
                </a:lnTo>
                <a:lnTo>
                  <a:pt x="750760" y="2972523"/>
                </a:lnTo>
                <a:lnTo>
                  <a:pt x="718053" y="2945763"/>
                </a:lnTo>
                <a:lnTo>
                  <a:pt x="691295" y="2913058"/>
                </a:lnTo>
                <a:lnTo>
                  <a:pt x="668996" y="2877378"/>
                </a:lnTo>
                <a:lnTo>
                  <a:pt x="651155" y="2837238"/>
                </a:lnTo>
                <a:lnTo>
                  <a:pt x="636289" y="2794126"/>
                </a:lnTo>
                <a:lnTo>
                  <a:pt x="622909" y="2751014"/>
                </a:lnTo>
                <a:lnTo>
                  <a:pt x="611016" y="2704927"/>
                </a:lnTo>
                <a:lnTo>
                  <a:pt x="599122" y="2660328"/>
                </a:lnTo>
                <a:lnTo>
                  <a:pt x="585742" y="2615729"/>
                </a:lnTo>
                <a:lnTo>
                  <a:pt x="570876" y="2572614"/>
                </a:lnTo>
                <a:lnTo>
                  <a:pt x="553035" y="2532474"/>
                </a:lnTo>
                <a:lnTo>
                  <a:pt x="532222" y="2495309"/>
                </a:lnTo>
                <a:lnTo>
                  <a:pt x="505464" y="2462603"/>
                </a:lnTo>
                <a:lnTo>
                  <a:pt x="475730" y="2428409"/>
                </a:lnTo>
                <a:lnTo>
                  <a:pt x="441537" y="2398677"/>
                </a:lnTo>
                <a:lnTo>
                  <a:pt x="404369" y="2370431"/>
                </a:lnTo>
                <a:lnTo>
                  <a:pt x="367204" y="2342185"/>
                </a:lnTo>
                <a:lnTo>
                  <a:pt x="330038" y="2313939"/>
                </a:lnTo>
                <a:lnTo>
                  <a:pt x="294358" y="2285691"/>
                </a:lnTo>
                <a:lnTo>
                  <a:pt x="260165" y="2254473"/>
                </a:lnTo>
                <a:lnTo>
                  <a:pt x="230432" y="2223253"/>
                </a:lnTo>
                <a:lnTo>
                  <a:pt x="205160" y="2187573"/>
                </a:lnTo>
                <a:lnTo>
                  <a:pt x="185834" y="2150408"/>
                </a:lnTo>
                <a:lnTo>
                  <a:pt x="172453" y="2105809"/>
                </a:lnTo>
                <a:lnTo>
                  <a:pt x="166507" y="2059722"/>
                </a:lnTo>
                <a:lnTo>
                  <a:pt x="165019" y="2012148"/>
                </a:lnTo>
                <a:lnTo>
                  <a:pt x="169479" y="1961602"/>
                </a:lnTo>
                <a:lnTo>
                  <a:pt x="175426" y="1911057"/>
                </a:lnTo>
                <a:lnTo>
                  <a:pt x="182859" y="1860510"/>
                </a:lnTo>
                <a:lnTo>
                  <a:pt x="188806" y="1809964"/>
                </a:lnTo>
                <a:lnTo>
                  <a:pt x="191780" y="1759419"/>
                </a:lnTo>
                <a:lnTo>
                  <a:pt x="191780" y="1710358"/>
                </a:lnTo>
                <a:lnTo>
                  <a:pt x="185834" y="1664274"/>
                </a:lnTo>
                <a:lnTo>
                  <a:pt x="173940" y="1618187"/>
                </a:lnTo>
                <a:lnTo>
                  <a:pt x="156100" y="1575073"/>
                </a:lnTo>
                <a:lnTo>
                  <a:pt x="133800" y="1530474"/>
                </a:lnTo>
                <a:lnTo>
                  <a:pt x="108526" y="1485876"/>
                </a:lnTo>
                <a:lnTo>
                  <a:pt x="81768" y="1441276"/>
                </a:lnTo>
                <a:lnTo>
                  <a:pt x="56494" y="1398162"/>
                </a:lnTo>
                <a:lnTo>
                  <a:pt x="34193" y="1352077"/>
                </a:lnTo>
                <a:lnTo>
                  <a:pt x="16355" y="1307477"/>
                </a:lnTo>
                <a:lnTo>
                  <a:pt x="4461" y="1261390"/>
                </a:lnTo>
                <a:lnTo>
                  <a:pt x="0" y="1213817"/>
                </a:lnTo>
                <a:lnTo>
                  <a:pt x="4461" y="1166246"/>
                </a:lnTo>
                <a:lnTo>
                  <a:pt x="16355" y="1120160"/>
                </a:lnTo>
                <a:lnTo>
                  <a:pt x="34193" y="1075560"/>
                </a:lnTo>
                <a:lnTo>
                  <a:pt x="56494" y="1029475"/>
                </a:lnTo>
                <a:lnTo>
                  <a:pt x="81768" y="986360"/>
                </a:lnTo>
                <a:lnTo>
                  <a:pt x="108526" y="941762"/>
                </a:lnTo>
                <a:lnTo>
                  <a:pt x="133800" y="897162"/>
                </a:lnTo>
                <a:lnTo>
                  <a:pt x="156100" y="852563"/>
                </a:lnTo>
                <a:lnTo>
                  <a:pt x="173940" y="809449"/>
                </a:lnTo>
                <a:lnTo>
                  <a:pt x="185834" y="763363"/>
                </a:lnTo>
                <a:lnTo>
                  <a:pt x="191780" y="717278"/>
                </a:lnTo>
                <a:lnTo>
                  <a:pt x="191780" y="668219"/>
                </a:lnTo>
                <a:lnTo>
                  <a:pt x="188806" y="617672"/>
                </a:lnTo>
                <a:lnTo>
                  <a:pt x="182859" y="567126"/>
                </a:lnTo>
                <a:lnTo>
                  <a:pt x="175426" y="516579"/>
                </a:lnTo>
                <a:lnTo>
                  <a:pt x="169479" y="466034"/>
                </a:lnTo>
                <a:lnTo>
                  <a:pt x="165019" y="415488"/>
                </a:lnTo>
                <a:lnTo>
                  <a:pt x="166507" y="367916"/>
                </a:lnTo>
                <a:lnTo>
                  <a:pt x="172453" y="321830"/>
                </a:lnTo>
                <a:lnTo>
                  <a:pt x="185834" y="277229"/>
                </a:lnTo>
                <a:lnTo>
                  <a:pt x="205160" y="240064"/>
                </a:lnTo>
                <a:lnTo>
                  <a:pt x="230432" y="204384"/>
                </a:lnTo>
                <a:lnTo>
                  <a:pt x="260165" y="173164"/>
                </a:lnTo>
                <a:lnTo>
                  <a:pt x="294358" y="141946"/>
                </a:lnTo>
                <a:lnTo>
                  <a:pt x="330038" y="113697"/>
                </a:lnTo>
                <a:lnTo>
                  <a:pt x="367204" y="85451"/>
                </a:lnTo>
                <a:lnTo>
                  <a:pt x="404369" y="57205"/>
                </a:lnTo>
                <a:lnTo>
                  <a:pt x="441537" y="2895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D1966E2-27A3-419D-B2B2-CDD2C65284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688" y="2584797"/>
            <a:ext cx="3261712" cy="325775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2" name="Picture 11" descr="A sign in front of a building&#10;&#10;Description automatically generated">
            <a:extLst>
              <a:ext uri="{FF2B5EF4-FFF2-40B4-BE49-F238E27FC236}">
                <a16:creationId xmlns:a16="http://schemas.microsoft.com/office/drawing/2014/main" id="{9BCF30FF-F9DC-8C41-BA1E-7C9FC3BC88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84"/>
          <a:stretch/>
        </p:blipFill>
        <p:spPr>
          <a:xfrm>
            <a:off x="8317627" y="714737"/>
            <a:ext cx="3874373" cy="1511356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32C9513-3566-446F-B846-92CF23B30E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8726" y="2679700"/>
            <a:ext cx="3071638" cy="3067942"/>
          </a:xfrm>
          <a:custGeom>
            <a:avLst/>
            <a:gdLst>
              <a:gd name="connsiteX0" fmla="*/ 1418354 w 2836707"/>
              <a:gd name="connsiteY0" fmla="*/ 0 h 2833294"/>
              <a:gd name="connsiteX1" fmla="*/ 1445877 w 2836707"/>
              <a:gd name="connsiteY1" fmla="*/ 2580 h 2833294"/>
              <a:gd name="connsiteX2" fmla="*/ 1472542 w 2836707"/>
              <a:gd name="connsiteY2" fmla="*/ 9461 h 2833294"/>
              <a:gd name="connsiteX3" fmla="*/ 1498346 w 2836707"/>
              <a:gd name="connsiteY3" fmla="*/ 19783 h 2833294"/>
              <a:gd name="connsiteX4" fmla="*/ 1525009 w 2836707"/>
              <a:gd name="connsiteY4" fmla="*/ 32685 h 2833294"/>
              <a:gd name="connsiteX5" fmla="*/ 1549954 w 2836707"/>
              <a:gd name="connsiteY5" fmla="*/ 47308 h 2833294"/>
              <a:gd name="connsiteX6" fmla="*/ 1575758 w 2836707"/>
              <a:gd name="connsiteY6" fmla="*/ 62790 h 2833294"/>
              <a:gd name="connsiteX7" fmla="*/ 1601561 w 2836707"/>
              <a:gd name="connsiteY7" fmla="*/ 76552 h 2833294"/>
              <a:gd name="connsiteX8" fmla="*/ 1627365 w 2836707"/>
              <a:gd name="connsiteY8" fmla="*/ 90315 h 2833294"/>
              <a:gd name="connsiteX9" fmla="*/ 1652309 w 2836707"/>
              <a:gd name="connsiteY9" fmla="*/ 100636 h 2833294"/>
              <a:gd name="connsiteX10" fmla="*/ 1679833 w 2836707"/>
              <a:gd name="connsiteY10" fmla="*/ 107517 h 2833294"/>
              <a:gd name="connsiteX11" fmla="*/ 1706497 w 2836707"/>
              <a:gd name="connsiteY11" fmla="*/ 110958 h 2833294"/>
              <a:gd name="connsiteX12" fmla="*/ 1734881 w 2836707"/>
              <a:gd name="connsiteY12" fmla="*/ 110958 h 2833294"/>
              <a:gd name="connsiteX13" fmla="*/ 1764126 w 2836707"/>
              <a:gd name="connsiteY13" fmla="*/ 109238 h 2833294"/>
              <a:gd name="connsiteX14" fmla="*/ 1793370 w 2836707"/>
              <a:gd name="connsiteY14" fmla="*/ 105797 h 2833294"/>
              <a:gd name="connsiteX15" fmla="*/ 1822615 w 2836707"/>
              <a:gd name="connsiteY15" fmla="*/ 101497 h 2833294"/>
              <a:gd name="connsiteX16" fmla="*/ 1851859 w 2836707"/>
              <a:gd name="connsiteY16" fmla="*/ 98056 h 2833294"/>
              <a:gd name="connsiteX17" fmla="*/ 1881104 w 2836707"/>
              <a:gd name="connsiteY17" fmla="*/ 95475 h 2833294"/>
              <a:gd name="connsiteX18" fmla="*/ 1908627 w 2836707"/>
              <a:gd name="connsiteY18" fmla="*/ 96335 h 2833294"/>
              <a:gd name="connsiteX19" fmla="*/ 1935291 w 2836707"/>
              <a:gd name="connsiteY19" fmla="*/ 99776 h 2833294"/>
              <a:gd name="connsiteX20" fmla="*/ 1961095 w 2836707"/>
              <a:gd name="connsiteY20" fmla="*/ 107517 h 2833294"/>
              <a:gd name="connsiteX21" fmla="*/ 1982599 w 2836707"/>
              <a:gd name="connsiteY21" fmla="*/ 118699 h 2833294"/>
              <a:gd name="connsiteX22" fmla="*/ 2003241 w 2836707"/>
              <a:gd name="connsiteY22" fmla="*/ 133322 h 2833294"/>
              <a:gd name="connsiteX23" fmla="*/ 2021304 w 2836707"/>
              <a:gd name="connsiteY23" fmla="*/ 150524 h 2833294"/>
              <a:gd name="connsiteX24" fmla="*/ 2039367 w 2836707"/>
              <a:gd name="connsiteY24" fmla="*/ 170307 h 2833294"/>
              <a:gd name="connsiteX25" fmla="*/ 2055710 w 2836707"/>
              <a:gd name="connsiteY25" fmla="*/ 190950 h 2833294"/>
              <a:gd name="connsiteX26" fmla="*/ 2072052 w 2836707"/>
              <a:gd name="connsiteY26" fmla="*/ 212454 h 2833294"/>
              <a:gd name="connsiteX27" fmla="*/ 2088394 w 2836707"/>
              <a:gd name="connsiteY27" fmla="*/ 233957 h 2833294"/>
              <a:gd name="connsiteX28" fmla="*/ 2104736 w 2836707"/>
              <a:gd name="connsiteY28" fmla="*/ 254601 h 2833294"/>
              <a:gd name="connsiteX29" fmla="*/ 2121940 w 2836707"/>
              <a:gd name="connsiteY29" fmla="*/ 274384 h 2833294"/>
              <a:gd name="connsiteX30" fmla="*/ 2141723 w 2836707"/>
              <a:gd name="connsiteY30" fmla="*/ 291587 h 2833294"/>
              <a:gd name="connsiteX31" fmla="*/ 2160646 w 2836707"/>
              <a:gd name="connsiteY31" fmla="*/ 307070 h 2833294"/>
              <a:gd name="connsiteX32" fmla="*/ 2182149 w 2836707"/>
              <a:gd name="connsiteY32" fmla="*/ 319111 h 2833294"/>
              <a:gd name="connsiteX33" fmla="*/ 2205372 w 2836707"/>
              <a:gd name="connsiteY33" fmla="*/ 329433 h 2833294"/>
              <a:gd name="connsiteX34" fmla="*/ 2230316 w 2836707"/>
              <a:gd name="connsiteY34" fmla="*/ 338034 h 2833294"/>
              <a:gd name="connsiteX35" fmla="*/ 2256119 w 2836707"/>
              <a:gd name="connsiteY35" fmla="*/ 345775 h 2833294"/>
              <a:gd name="connsiteX36" fmla="*/ 2281923 w 2836707"/>
              <a:gd name="connsiteY36" fmla="*/ 352656 h 2833294"/>
              <a:gd name="connsiteX37" fmla="*/ 2308587 w 2836707"/>
              <a:gd name="connsiteY37" fmla="*/ 359538 h 2833294"/>
              <a:gd name="connsiteX38" fmla="*/ 2333531 w 2836707"/>
              <a:gd name="connsiteY38" fmla="*/ 367279 h 2833294"/>
              <a:gd name="connsiteX39" fmla="*/ 2358474 w 2836707"/>
              <a:gd name="connsiteY39" fmla="*/ 375880 h 2833294"/>
              <a:gd name="connsiteX40" fmla="*/ 2381698 w 2836707"/>
              <a:gd name="connsiteY40" fmla="*/ 386202 h 2833294"/>
              <a:gd name="connsiteX41" fmla="*/ 2402342 w 2836707"/>
              <a:gd name="connsiteY41" fmla="*/ 399104 h 2833294"/>
              <a:gd name="connsiteX42" fmla="*/ 2421265 w 2836707"/>
              <a:gd name="connsiteY42" fmla="*/ 414587 h 2833294"/>
              <a:gd name="connsiteX43" fmla="*/ 2436746 w 2836707"/>
              <a:gd name="connsiteY43" fmla="*/ 433510 h 2833294"/>
              <a:gd name="connsiteX44" fmla="*/ 2449649 w 2836707"/>
              <a:gd name="connsiteY44" fmla="*/ 454153 h 2833294"/>
              <a:gd name="connsiteX45" fmla="*/ 2459970 w 2836707"/>
              <a:gd name="connsiteY45" fmla="*/ 477376 h 2833294"/>
              <a:gd name="connsiteX46" fmla="*/ 2468571 w 2836707"/>
              <a:gd name="connsiteY46" fmla="*/ 502321 h 2833294"/>
              <a:gd name="connsiteX47" fmla="*/ 2476312 w 2836707"/>
              <a:gd name="connsiteY47" fmla="*/ 527264 h 2833294"/>
              <a:gd name="connsiteX48" fmla="*/ 2483194 w 2836707"/>
              <a:gd name="connsiteY48" fmla="*/ 553929 h 2833294"/>
              <a:gd name="connsiteX49" fmla="*/ 2490075 w 2836707"/>
              <a:gd name="connsiteY49" fmla="*/ 579732 h 2833294"/>
              <a:gd name="connsiteX50" fmla="*/ 2497816 w 2836707"/>
              <a:gd name="connsiteY50" fmla="*/ 605537 h 2833294"/>
              <a:gd name="connsiteX51" fmla="*/ 2506417 w 2836707"/>
              <a:gd name="connsiteY51" fmla="*/ 630482 h 2833294"/>
              <a:gd name="connsiteX52" fmla="*/ 2516738 w 2836707"/>
              <a:gd name="connsiteY52" fmla="*/ 653705 h 2833294"/>
              <a:gd name="connsiteX53" fmla="*/ 2528781 w 2836707"/>
              <a:gd name="connsiteY53" fmla="*/ 675208 h 2833294"/>
              <a:gd name="connsiteX54" fmla="*/ 2544263 w 2836707"/>
              <a:gd name="connsiteY54" fmla="*/ 694132 h 2833294"/>
              <a:gd name="connsiteX55" fmla="*/ 2561465 w 2836707"/>
              <a:gd name="connsiteY55" fmla="*/ 713915 h 2833294"/>
              <a:gd name="connsiteX56" fmla="*/ 2581248 w 2836707"/>
              <a:gd name="connsiteY56" fmla="*/ 731117 h 2833294"/>
              <a:gd name="connsiteX57" fmla="*/ 2601892 w 2836707"/>
              <a:gd name="connsiteY57" fmla="*/ 747460 h 2833294"/>
              <a:gd name="connsiteX58" fmla="*/ 2624255 w 2836707"/>
              <a:gd name="connsiteY58" fmla="*/ 763802 h 2833294"/>
              <a:gd name="connsiteX59" fmla="*/ 2645758 w 2836707"/>
              <a:gd name="connsiteY59" fmla="*/ 780145 h 2833294"/>
              <a:gd name="connsiteX60" fmla="*/ 2666401 w 2836707"/>
              <a:gd name="connsiteY60" fmla="*/ 796488 h 2833294"/>
              <a:gd name="connsiteX61" fmla="*/ 2686183 w 2836707"/>
              <a:gd name="connsiteY61" fmla="*/ 814551 h 2833294"/>
              <a:gd name="connsiteX62" fmla="*/ 2703387 w 2836707"/>
              <a:gd name="connsiteY62" fmla="*/ 832614 h 2833294"/>
              <a:gd name="connsiteX63" fmla="*/ 2718009 w 2836707"/>
              <a:gd name="connsiteY63" fmla="*/ 853257 h 2833294"/>
              <a:gd name="connsiteX64" fmla="*/ 2729191 w 2836707"/>
              <a:gd name="connsiteY64" fmla="*/ 874760 h 2833294"/>
              <a:gd name="connsiteX65" fmla="*/ 2736932 w 2836707"/>
              <a:gd name="connsiteY65" fmla="*/ 900565 h 2833294"/>
              <a:gd name="connsiteX66" fmla="*/ 2740372 w 2836707"/>
              <a:gd name="connsiteY66" fmla="*/ 927229 h 2833294"/>
              <a:gd name="connsiteX67" fmla="*/ 2741233 w 2836707"/>
              <a:gd name="connsiteY67" fmla="*/ 954754 h 2833294"/>
              <a:gd name="connsiteX68" fmla="*/ 2738652 w 2836707"/>
              <a:gd name="connsiteY68" fmla="*/ 983998 h 2833294"/>
              <a:gd name="connsiteX69" fmla="*/ 2735211 w 2836707"/>
              <a:gd name="connsiteY69" fmla="*/ 1013242 h 2833294"/>
              <a:gd name="connsiteX70" fmla="*/ 2730911 w 2836707"/>
              <a:gd name="connsiteY70" fmla="*/ 1042487 h 2833294"/>
              <a:gd name="connsiteX71" fmla="*/ 2727470 w 2836707"/>
              <a:gd name="connsiteY71" fmla="*/ 1071732 h 2833294"/>
              <a:gd name="connsiteX72" fmla="*/ 2725751 w 2836707"/>
              <a:gd name="connsiteY72" fmla="*/ 1100977 h 2833294"/>
              <a:gd name="connsiteX73" fmla="*/ 2725751 w 2836707"/>
              <a:gd name="connsiteY73" fmla="*/ 1129361 h 2833294"/>
              <a:gd name="connsiteX74" fmla="*/ 2729191 w 2836707"/>
              <a:gd name="connsiteY74" fmla="*/ 1156025 h 2833294"/>
              <a:gd name="connsiteX75" fmla="*/ 2736071 w 2836707"/>
              <a:gd name="connsiteY75" fmla="*/ 1182689 h 2833294"/>
              <a:gd name="connsiteX76" fmla="*/ 2746393 w 2836707"/>
              <a:gd name="connsiteY76" fmla="*/ 1207634 h 2833294"/>
              <a:gd name="connsiteX77" fmla="*/ 2760156 w 2836707"/>
              <a:gd name="connsiteY77" fmla="*/ 1233438 h 2833294"/>
              <a:gd name="connsiteX78" fmla="*/ 2773917 w 2836707"/>
              <a:gd name="connsiteY78" fmla="*/ 1259242 h 2833294"/>
              <a:gd name="connsiteX79" fmla="*/ 2789400 w 2836707"/>
              <a:gd name="connsiteY79" fmla="*/ 1285046 h 2833294"/>
              <a:gd name="connsiteX80" fmla="*/ 2804021 w 2836707"/>
              <a:gd name="connsiteY80" fmla="*/ 1309991 h 2833294"/>
              <a:gd name="connsiteX81" fmla="*/ 2816924 w 2836707"/>
              <a:gd name="connsiteY81" fmla="*/ 1336654 h 2833294"/>
              <a:gd name="connsiteX82" fmla="*/ 2827245 w 2836707"/>
              <a:gd name="connsiteY82" fmla="*/ 1362459 h 2833294"/>
              <a:gd name="connsiteX83" fmla="*/ 2834126 w 2836707"/>
              <a:gd name="connsiteY83" fmla="*/ 1389123 h 2833294"/>
              <a:gd name="connsiteX84" fmla="*/ 2836707 w 2836707"/>
              <a:gd name="connsiteY84" fmla="*/ 1416647 h 2833294"/>
              <a:gd name="connsiteX85" fmla="*/ 2834126 w 2836707"/>
              <a:gd name="connsiteY85" fmla="*/ 1444171 h 2833294"/>
              <a:gd name="connsiteX86" fmla="*/ 2827245 w 2836707"/>
              <a:gd name="connsiteY86" fmla="*/ 1470836 h 2833294"/>
              <a:gd name="connsiteX87" fmla="*/ 2816924 w 2836707"/>
              <a:gd name="connsiteY87" fmla="*/ 1496640 h 2833294"/>
              <a:gd name="connsiteX88" fmla="*/ 2804021 w 2836707"/>
              <a:gd name="connsiteY88" fmla="*/ 1523304 h 2833294"/>
              <a:gd name="connsiteX89" fmla="*/ 2789400 w 2836707"/>
              <a:gd name="connsiteY89" fmla="*/ 1548248 h 2833294"/>
              <a:gd name="connsiteX90" fmla="*/ 2773917 w 2836707"/>
              <a:gd name="connsiteY90" fmla="*/ 1574053 h 2833294"/>
              <a:gd name="connsiteX91" fmla="*/ 2760156 w 2836707"/>
              <a:gd name="connsiteY91" fmla="*/ 1599857 h 2833294"/>
              <a:gd name="connsiteX92" fmla="*/ 2746393 w 2836707"/>
              <a:gd name="connsiteY92" fmla="*/ 1625660 h 2833294"/>
              <a:gd name="connsiteX93" fmla="*/ 2736071 w 2836707"/>
              <a:gd name="connsiteY93" fmla="*/ 1650605 h 2833294"/>
              <a:gd name="connsiteX94" fmla="*/ 2729191 w 2836707"/>
              <a:gd name="connsiteY94" fmla="*/ 1677269 h 2833294"/>
              <a:gd name="connsiteX95" fmla="*/ 2725751 w 2836707"/>
              <a:gd name="connsiteY95" fmla="*/ 1703933 h 2833294"/>
              <a:gd name="connsiteX96" fmla="*/ 2725751 w 2836707"/>
              <a:gd name="connsiteY96" fmla="*/ 1732318 h 2833294"/>
              <a:gd name="connsiteX97" fmla="*/ 2727470 w 2836707"/>
              <a:gd name="connsiteY97" fmla="*/ 1761563 h 2833294"/>
              <a:gd name="connsiteX98" fmla="*/ 2730911 w 2836707"/>
              <a:gd name="connsiteY98" fmla="*/ 1790807 h 2833294"/>
              <a:gd name="connsiteX99" fmla="*/ 2735211 w 2836707"/>
              <a:gd name="connsiteY99" fmla="*/ 1820052 h 2833294"/>
              <a:gd name="connsiteX100" fmla="*/ 2738652 w 2836707"/>
              <a:gd name="connsiteY100" fmla="*/ 1849297 h 2833294"/>
              <a:gd name="connsiteX101" fmla="*/ 2741233 w 2836707"/>
              <a:gd name="connsiteY101" fmla="*/ 1878541 h 2833294"/>
              <a:gd name="connsiteX102" fmla="*/ 2740372 w 2836707"/>
              <a:gd name="connsiteY102" fmla="*/ 1906066 h 2833294"/>
              <a:gd name="connsiteX103" fmla="*/ 2736932 w 2836707"/>
              <a:gd name="connsiteY103" fmla="*/ 1932731 h 2833294"/>
              <a:gd name="connsiteX104" fmla="*/ 2729191 w 2836707"/>
              <a:gd name="connsiteY104" fmla="*/ 1958534 h 2833294"/>
              <a:gd name="connsiteX105" fmla="*/ 2718009 w 2836707"/>
              <a:gd name="connsiteY105" fmla="*/ 1980037 h 2833294"/>
              <a:gd name="connsiteX106" fmla="*/ 2703387 w 2836707"/>
              <a:gd name="connsiteY106" fmla="*/ 2000681 h 2833294"/>
              <a:gd name="connsiteX107" fmla="*/ 2686183 w 2836707"/>
              <a:gd name="connsiteY107" fmla="*/ 2018744 h 2833294"/>
              <a:gd name="connsiteX108" fmla="*/ 2666401 w 2836707"/>
              <a:gd name="connsiteY108" fmla="*/ 2036806 h 2833294"/>
              <a:gd name="connsiteX109" fmla="*/ 2645758 w 2836707"/>
              <a:gd name="connsiteY109" fmla="*/ 2053150 h 2833294"/>
              <a:gd name="connsiteX110" fmla="*/ 2624255 w 2836707"/>
              <a:gd name="connsiteY110" fmla="*/ 2069492 h 2833294"/>
              <a:gd name="connsiteX111" fmla="*/ 2601892 w 2836707"/>
              <a:gd name="connsiteY111" fmla="*/ 2085835 h 2833294"/>
              <a:gd name="connsiteX112" fmla="*/ 2581248 w 2836707"/>
              <a:gd name="connsiteY112" fmla="*/ 2102177 h 2833294"/>
              <a:gd name="connsiteX113" fmla="*/ 2561465 w 2836707"/>
              <a:gd name="connsiteY113" fmla="*/ 2119379 h 2833294"/>
              <a:gd name="connsiteX114" fmla="*/ 2544263 w 2836707"/>
              <a:gd name="connsiteY114" fmla="*/ 2139163 h 2833294"/>
              <a:gd name="connsiteX115" fmla="*/ 2528781 w 2836707"/>
              <a:gd name="connsiteY115" fmla="*/ 2158086 h 2833294"/>
              <a:gd name="connsiteX116" fmla="*/ 2516738 w 2836707"/>
              <a:gd name="connsiteY116" fmla="*/ 2179589 h 2833294"/>
              <a:gd name="connsiteX117" fmla="*/ 2506417 w 2836707"/>
              <a:gd name="connsiteY117" fmla="*/ 2202813 h 2833294"/>
              <a:gd name="connsiteX118" fmla="*/ 2497816 w 2836707"/>
              <a:gd name="connsiteY118" fmla="*/ 2227757 h 2833294"/>
              <a:gd name="connsiteX119" fmla="*/ 2490075 w 2836707"/>
              <a:gd name="connsiteY119" fmla="*/ 2253562 h 2833294"/>
              <a:gd name="connsiteX120" fmla="*/ 2483194 w 2836707"/>
              <a:gd name="connsiteY120" fmla="*/ 2279366 h 2833294"/>
              <a:gd name="connsiteX121" fmla="*/ 2476312 w 2836707"/>
              <a:gd name="connsiteY121" fmla="*/ 2306030 h 2833294"/>
              <a:gd name="connsiteX122" fmla="*/ 2468571 w 2836707"/>
              <a:gd name="connsiteY122" fmla="*/ 2330974 h 2833294"/>
              <a:gd name="connsiteX123" fmla="*/ 2459970 w 2836707"/>
              <a:gd name="connsiteY123" fmla="*/ 2355917 h 2833294"/>
              <a:gd name="connsiteX124" fmla="*/ 2449649 w 2836707"/>
              <a:gd name="connsiteY124" fmla="*/ 2379141 h 2833294"/>
              <a:gd name="connsiteX125" fmla="*/ 2436746 w 2836707"/>
              <a:gd name="connsiteY125" fmla="*/ 2399785 h 2833294"/>
              <a:gd name="connsiteX126" fmla="*/ 2421265 w 2836707"/>
              <a:gd name="connsiteY126" fmla="*/ 2418708 h 2833294"/>
              <a:gd name="connsiteX127" fmla="*/ 2402342 w 2836707"/>
              <a:gd name="connsiteY127" fmla="*/ 2434190 h 2833294"/>
              <a:gd name="connsiteX128" fmla="*/ 2381698 w 2836707"/>
              <a:gd name="connsiteY128" fmla="*/ 2447092 h 2833294"/>
              <a:gd name="connsiteX129" fmla="*/ 2358474 w 2836707"/>
              <a:gd name="connsiteY129" fmla="*/ 2457414 h 2833294"/>
              <a:gd name="connsiteX130" fmla="*/ 2333531 w 2836707"/>
              <a:gd name="connsiteY130" fmla="*/ 2466015 h 2833294"/>
              <a:gd name="connsiteX131" fmla="*/ 2308587 w 2836707"/>
              <a:gd name="connsiteY131" fmla="*/ 2473756 h 2833294"/>
              <a:gd name="connsiteX132" fmla="*/ 2281923 w 2836707"/>
              <a:gd name="connsiteY132" fmla="*/ 2480638 h 2833294"/>
              <a:gd name="connsiteX133" fmla="*/ 2256119 w 2836707"/>
              <a:gd name="connsiteY133" fmla="*/ 2487519 h 2833294"/>
              <a:gd name="connsiteX134" fmla="*/ 2230316 w 2836707"/>
              <a:gd name="connsiteY134" fmla="*/ 2495260 h 2833294"/>
              <a:gd name="connsiteX135" fmla="*/ 2205372 w 2836707"/>
              <a:gd name="connsiteY135" fmla="*/ 2503862 h 2833294"/>
              <a:gd name="connsiteX136" fmla="*/ 2182149 w 2836707"/>
              <a:gd name="connsiteY136" fmla="*/ 2514184 h 2833294"/>
              <a:gd name="connsiteX137" fmla="*/ 2160646 w 2836707"/>
              <a:gd name="connsiteY137" fmla="*/ 2526225 h 2833294"/>
              <a:gd name="connsiteX138" fmla="*/ 2141723 w 2836707"/>
              <a:gd name="connsiteY138" fmla="*/ 2541707 h 2833294"/>
              <a:gd name="connsiteX139" fmla="*/ 2121940 w 2836707"/>
              <a:gd name="connsiteY139" fmla="*/ 2558911 h 2833294"/>
              <a:gd name="connsiteX140" fmla="*/ 2104736 w 2836707"/>
              <a:gd name="connsiteY140" fmla="*/ 2578694 h 2833294"/>
              <a:gd name="connsiteX141" fmla="*/ 2088394 w 2836707"/>
              <a:gd name="connsiteY141" fmla="*/ 2599337 h 2833294"/>
              <a:gd name="connsiteX142" fmla="*/ 2072052 w 2836707"/>
              <a:gd name="connsiteY142" fmla="*/ 2620840 h 2833294"/>
              <a:gd name="connsiteX143" fmla="*/ 2055710 w 2836707"/>
              <a:gd name="connsiteY143" fmla="*/ 2642344 h 2833294"/>
              <a:gd name="connsiteX144" fmla="*/ 2039367 w 2836707"/>
              <a:gd name="connsiteY144" fmla="*/ 2662987 h 2833294"/>
              <a:gd name="connsiteX145" fmla="*/ 2021304 w 2836707"/>
              <a:gd name="connsiteY145" fmla="*/ 2682770 h 2833294"/>
              <a:gd name="connsiteX146" fmla="*/ 2003241 w 2836707"/>
              <a:gd name="connsiteY146" fmla="*/ 2699973 h 2833294"/>
              <a:gd name="connsiteX147" fmla="*/ 1982599 w 2836707"/>
              <a:gd name="connsiteY147" fmla="*/ 2714595 h 2833294"/>
              <a:gd name="connsiteX148" fmla="*/ 1961095 w 2836707"/>
              <a:gd name="connsiteY148" fmla="*/ 2725777 h 2833294"/>
              <a:gd name="connsiteX149" fmla="*/ 1935291 w 2836707"/>
              <a:gd name="connsiteY149" fmla="*/ 2733518 h 2833294"/>
              <a:gd name="connsiteX150" fmla="*/ 1908627 w 2836707"/>
              <a:gd name="connsiteY150" fmla="*/ 2736959 h 2833294"/>
              <a:gd name="connsiteX151" fmla="*/ 1881104 w 2836707"/>
              <a:gd name="connsiteY151" fmla="*/ 2737819 h 2833294"/>
              <a:gd name="connsiteX152" fmla="*/ 1851859 w 2836707"/>
              <a:gd name="connsiteY152" fmla="*/ 2735238 h 2833294"/>
              <a:gd name="connsiteX153" fmla="*/ 1822615 w 2836707"/>
              <a:gd name="connsiteY153" fmla="*/ 2731799 h 2833294"/>
              <a:gd name="connsiteX154" fmla="*/ 1793370 w 2836707"/>
              <a:gd name="connsiteY154" fmla="*/ 2727497 h 2833294"/>
              <a:gd name="connsiteX155" fmla="*/ 1764126 w 2836707"/>
              <a:gd name="connsiteY155" fmla="*/ 2724057 h 2833294"/>
              <a:gd name="connsiteX156" fmla="*/ 1734881 w 2836707"/>
              <a:gd name="connsiteY156" fmla="*/ 2722336 h 2833294"/>
              <a:gd name="connsiteX157" fmla="*/ 1706497 w 2836707"/>
              <a:gd name="connsiteY157" fmla="*/ 2722336 h 2833294"/>
              <a:gd name="connsiteX158" fmla="*/ 1679833 w 2836707"/>
              <a:gd name="connsiteY158" fmla="*/ 2725777 h 2833294"/>
              <a:gd name="connsiteX159" fmla="*/ 1652309 w 2836707"/>
              <a:gd name="connsiteY159" fmla="*/ 2732658 h 2833294"/>
              <a:gd name="connsiteX160" fmla="*/ 1627365 w 2836707"/>
              <a:gd name="connsiteY160" fmla="*/ 2742980 h 2833294"/>
              <a:gd name="connsiteX161" fmla="*/ 1601561 w 2836707"/>
              <a:gd name="connsiteY161" fmla="*/ 2756742 h 2833294"/>
              <a:gd name="connsiteX162" fmla="*/ 1575758 w 2836707"/>
              <a:gd name="connsiteY162" fmla="*/ 2770505 h 2833294"/>
              <a:gd name="connsiteX163" fmla="*/ 1549954 w 2836707"/>
              <a:gd name="connsiteY163" fmla="*/ 2785987 h 2833294"/>
              <a:gd name="connsiteX164" fmla="*/ 1525009 w 2836707"/>
              <a:gd name="connsiteY164" fmla="*/ 2800609 h 2833294"/>
              <a:gd name="connsiteX165" fmla="*/ 1498346 w 2836707"/>
              <a:gd name="connsiteY165" fmla="*/ 2813511 h 2833294"/>
              <a:gd name="connsiteX166" fmla="*/ 1472542 w 2836707"/>
              <a:gd name="connsiteY166" fmla="*/ 2823833 h 2833294"/>
              <a:gd name="connsiteX167" fmla="*/ 1445877 w 2836707"/>
              <a:gd name="connsiteY167" fmla="*/ 2830714 h 2833294"/>
              <a:gd name="connsiteX168" fmla="*/ 1418354 w 2836707"/>
              <a:gd name="connsiteY168" fmla="*/ 2833294 h 2833294"/>
              <a:gd name="connsiteX169" fmla="*/ 1390830 w 2836707"/>
              <a:gd name="connsiteY169" fmla="*/ 2830714 h 2833294"/>
              <a:gd name="connsiteX170" fmla="*/ 1364166 w 2836707"/>
              <a:gd name="connsiteY170" fmla="*/ 2823833 h 2833294"/>
              <a:gd name="connsiteX171" fmla="*/ 1338362 w 2836707"/>
              <a:gd name="connsiteY171" fmla="*/ 2813511 h 2833294"/>
              <a:gd name="connsiteX172" fmla="*/ 1311698 w 2836707"/>
              <a:gd name="connsiteY172" fmla="*/ 2800609 h 2833294"/>
              <a:gd name="connsiteX173" fmla="*/ 1286754 w 2836707"/>
              <a:gd name="connsiteY173" fmla="*/ 2785987 h 2833294"/>
              <a:gd name="connsiteX174" fmla="*/ 1260950 w 2836707"/>
              <a:gd name="connsiteY174" fmla="*/ 2770505 h 2833294"/>
              <a:gd name="connsiteX175" fmla="*/ 1235146 w 2836707"/>
              <a:gd name="connsiteY175" fmla="*/ 2756742 h 2833294"/>
              <a:gd name="connsiteX176" fmla="*/ 1209343 w 2836707"/>
              <a:gd name="connsiteY176" fmla="*/ 2742980 h 2833294"/>
              <a:gd name="connsiteX177" fmla="*/ 1183539 w 2836707"/>
              <a:gd name="connsiteY177" fmla="*/ 2732658 h 2833294"/>
              <a:gd name="connsiteX178" fmla="*/ 1156875 w 2836707"/>
              <a:gd name="connsiteY178" fmla="*/ 2725777 h 2833294"/>
              <a:gd name="connsiteX179" fmla="*/ 1130211 w 2836707"/>
              <a:gd name="connsiteY179" fmla="*/ 2722336 h 2833294"/>
              <a:gd name="connsiteX180" fmla="*/ 1101826 w 2836707"/>
              <a:gd name="connsiteY180" fmla="*/ 2722336 h 2833294"/>
              <a:gd name="connsiteX181" fmla="*/ 1072582 w 2836707"/>
              <a:gd name="connsiteY181" fmla="*/ 2724057 h 2833294"/>
              <a:gd name="connsiteX182" fmla="*/ 1043338 w 2836707"/>
              <a:gd name="connsiteY182" fmla="*/ 2727497 h 2833294"/>
              <a:gd name="connsiteX183" fmla="*/ 1014093 w 2836707"/>
              <a:gd name="connsiteY183" fmla="*/ 2731799 h 2833294"/>
              <a:gd name="connsiteX184" fmla="*/ 984848 w 2836707"/>
              <a:gd name="connsiteY184" fmla="*/ 2735238 h 2833294"/>
              <a:gd name="connsiteX185" fmla="*/ 955604 w 2836707"/>
              <a:gd name="connsiteY185" fmla="*/ 2737819 h 2833294"/>
              <a:gd name="connsiteX186" fmla="*/ 928081 w 2836707"/>
              <a:gd name="connsiteY186" fmla="*/ 2736959 h 2833294"/>
              <a:gd name="connsiteX187" fmla="*/ 901416 w 2836707"/>
              <a:gd name="connsiteY187" fmla="*/ 2733518 h 2833294"/>
              <a:gd name="connsiteX188" fmla="*/ 875612 w 2836707"/>
              <a:gd name="connsiteY188" fmla="*/ 2725777 h 2833294"/>
              <a:gd name="connsiteX189" fmla="*/ 854109 w 2836707"/>
              <a:gd name="connsiteY189" fmla="*/ 2714595 h 2833294"/>
              <a:gd name="connsiteX190" fmla="*/ 833465 w 2836707"/>
              <a:gd name="connsiteY190" fmla="*/ 2699973 h 2833294"/>
              <a:gd name="connsiteX191" fmla="*/ 815403 w 2836707"/>
              <a:gd name="connsiteY191" fmla="*/ 2682770 h 2833294"/>
              <a:gd name="connsiteX192" fmla="*/ 797340 w 2836707"/>
              <a:gd name="connsiteY192" fmla="*/ 2662987 h 2833294"/>
              <a:gd name="connsiteX193" fmla="*/ 780998 w 2836707"/>
              <a:gd name="connsiteY193" fmla="*/ 2642344 h 2833294"/>
              <a:gd name="connsiteX194" fmla="*/ 764655 w 2836707"/>
              <a:gd name="connsiteY194" fmla="*/ 2620840 h 2833294"/>
              <a:gd name="connsiteX195" fmla="*/ 748313 w 2836707"/>
              <a:gd name="connsiteY195" fmla="*/ 2599337 h 2833294"/>
              <a:gd name="connsiteX196" fmla="*/ 731971 w 2836707"/>
              <a:gd name="connsiteY196" fmla="*/ 2578694 h 2833294"/>
              <a:gd name="connsiteX197" fmla="*/ 714768 w 2836707"/>
              <a:gd name="connsiteY197" fmla="*/ 2558911 h 2833294"/>
              <a:gd name="connsiteX198" fmla="*/ 694985 w 2836707"/>
              <a:gd name="connsiteY198" fmla="*/ 2541707 h 2833294"/>
              <a:gd name="connsiteX199" fmla="*/ 676062 w 2836707"/>
              <a:gd name="connsiteY199" fmla="*/ 2526225 h 2833294"/>
              <a:gd name="connsiteX200" fmla="*/ 654559 w 2836707"/>
              <a:gd name="connsiteY200" fmla="*/ 2514184 h 2833294"/>
              <a:gd name="connsiteX201" fmla="*/ 631335 w 2836707"/>
              <a:gd name="connsiteY201" fmla="*/ 2503862 h 2833294"/>
              <a:gd name="connsiteX202" fmla="*/ 606392 w 2836707"/>
              <a:gd name="connsiteY202" fmla="*/ 2495260 h 2833294"/>
              <a:gd name="connsiteX203" fmla="*/ 580587 w 2836707"/>
              <a:gd name="connsiteY203" fmla="*/ 2487519 h 2833294"/>
              <a:gd name="connsiteX204" fmla="*/ 554784 w 2836707"/>
              <a:gd name="connsiteY204" fmla="*/ 2480638 h 2833294"/>
              <a:gd name="connsiteX205" fmla="*/ 528120 w 2836707"/>
              <a:gd name="connsiteY205" fmla="*/ 2473756 h 2833294"/>
              <a:gd name="connsiteX206" fmla="*/ 503176 w 2836707"/>
              <a:gd name="connsiteY206" fmla="*/ 2466015 h 2833294"/>
              <a:gd name="connsiteX207" fmla="*/ 478232 w 2836707"/>
              <a:gd name="connsiteY207" fmla="*/ 2457414 h 2833294"/>
              <a:gd name="connsiteX208" fmla="*/ 455009 w 2836707"/>
              <a:gd name="connsiteY208" fmla="*/ 2447092 h 2833294"/>
              <a:gd name="connsiteX209" fmla="*/ 434366 w 2836707"/>
              <a:gd name="connsiteY209" fmla="*/ 2434190 h 2833294"/>
              <a:gd name="connsiteX210" fmla="*/ 415442 w 2836707"/>
              <a:gd name="connsiteY210" fmla="*/ 2418708 h 2833294"/>
              <a:gd name="connsiteX211" fmla="*/ 399961 w 2836707"/>
              <a:gd name="connsiteY211" fmla="*/ 2399785 h 2833294"/>
              <a:gd name="connsiteX212" fmla="*/ 387059 w 2836707"/>
              <a:gd name="connsiteY212" fmla="*/ 2379141 h 2833294"/>
              <a:gd name="connsiteX213" fmla="*/ 376737 w 2836707"/>
              <a:gd name="connsiteY213" fmla="*/ 2355917 h 2833294"/>
              <a:gd name="connsiteX214" fmla="*/ 368136 w 2836707"/>
              <a:gd name="connsiteY214" fmla="*/ 2330974 h 2833294"/>
              <a:gd name="connsiteX215" fmla="*/ 360395 w 2836707"/>
              <a:gd name="connsiteY215" fmla="*/ 2306030 h 2833294"/>
              <a:gd name="connsiteX216" fmla="*/ 353514 w 2836707"/>
              <a:gd name="connsiteY216" fmla="*/ 2279366 h 2833294"/>
              <a:gd name="connsiteX217" fmla="*/ 346633 w 2836707"/>
              <a:gd name="connsiteY217" fmla="*/ 2253562 h 2833294"/>
              <a:gd name="connsiteX218" fmla="*/ 338891 w 2836707"/>
              <a:gd name="connsiteY218" fmla="*/ 2227757 h 2833294"/>
              <a:gd name="connsiteX219" fmla="*/ 330290 w 2836707"/>
              <a:gd name="connsiteY219" fmla="*/ 2202813 h 2833294"/>
              <a:gd name="connsiteX220" fmla="*/ 319968 w 2836707"/>
              <a:gd name="connsiteY220" fmla="*/ 2179589 h 2833294"/>
              <a:gd name="connsiteX221" fmla="*/ 307927 w 2836707"/>
              <a:gd name="connsiteY221" fmla="*/ 2158086 h 2833294"/>
              <a:gd name="connsiteX222" fmla="*/ 292445 w 2836707"/>
              <a:gd name="connsiteY222" fmla="*/ 2139163 h 2833294"/>
              <a:gd name="connsiteX223" fmla="*/ 275242 w 2836707"/>
              <a:gd name="connsiteY223" fmla="*/ 2119379 h 2833294"/>
              <a:gd name="connsiteX224" fmla="*/ 255459 w 2836707"/>
              <a:gd name="connsiteY224" fmla="*/ 2102177 h 2833294"/>
              <a:gd name="connsiteX225" fmla="*/ 233955 w 2836707"/>
              <a:gd name="connsiteY225" fmla="*/ 2085835 h 2833294"/>
              <a:gd name="connsiteX226" fmla="*/ 212452 w 2836707"/>
              <a:gd name="connsiteY226" fmla="*/ 2069492 h 2833294"/>
              <a:gd name="connsiteX227" fmla="*/ 190950 w 2836707"/>
              <a:gd name="connsiteY227" fmla="*/ 2053150 h 2833294"/>
              <a:gd name="connsiteX228" fmla="*/ 170306 w 2836707"/>
              <a:gd name="connsiteY228" fmla="*/ 2036806 h 2833294"/>
              <a:gd name="connsiteX229" fmla="*/ 150523 w 2836707"/>
              <a:gd name="connsiteY229" fmla="*/ 2018744 h 2833294"/>
              <a:gd name="connsiteX230" fmla="*/ 133321 w 2836707"/>
              <a:gd name="connsiteY230" fmla="*/ 2000681 h 2833294"/>
              <a:gd name="connsiteX231" fmla="*/ 118699 w 2836707"/>
              <a:gd name="connsiteY231" fmla="*/ 1980037 h 2833294"/>
              <a:gd name="connsiteX232" fmla="*/ 107517 w 2836707"/>
              <a:gd name="connsiteY232" fmla="*/ 1958534 h 2833294"/>
              <a:gd name="connsiteX233" fmla="*/ 99776 w 2836707"/>
              <a:gd name="connsiteY233" fmla="*/ 1932731 h 2833294"/>
              <a:gd name="connsiteX234" fmla="*/ 96335 w 2836707"/>
              <a:gd name="connsiteY234" fmla="*/ 1906066 h 2833294"/>
              <a:gd name="connsiteX235" fmla="*/ 95474 w 2836707"/>
              <a:gd name="connsiteY235" fmla="*/ 1878541 h 2833294"/>
              <a:gd name="connsiteX236" fmla="*/ 98055 w 2836707"/>
              <a:gd name="connsiteY236" fmla="*/ 1849297 h 2833294"/>
              <a:gd name="connsiteX237" fmla="*/ 101496 w 2836707"/>
              <a:gd name="connsiteY237" fmla="*/ 1820052 h 2833294"/>
              <a:gd name="connsiteX238" fmla="*/ 105796 w 2836707"/>
              <a:gd name="connsiteY238" fmla="*/ 1790807 h 2833294"/>
              <a:gd name="connsiteX239" fmla="*/ 109237 w 2836707"/>
              <a:gd name="connsiteY239" fmla="*/ 1761563 h 2833294"/>
              <a:gd name="connsiteX240" fmla="*/ 110958 w 2836707"/>
              <a:gd name="connsiteY240" fmla="*/ 1732318 h 2833294"/>
              <a:gd name="connsiteX241" fmla="*/ 110958 w 2836707"/>
              <a:gd name="connsiteY241" fmla="*/ 1703933 h 2833294"/>
              <a:gd name="connsiteX242" fmla="*/ 107517 w 2836707"/>
              <a:gd name="connsiteY242" fmla="*/ 1677269 h 2833294"/>
              <a:gd name="connsiteX243" fmla="*/ 100636 w 2836707"/>
              <a:gd name="connsiteY243" fmla="*/ 1650605 h 2833294"/>
              <a:gd name="connsiteX244" fmla="*/ 90314 w 2836707"/>
              <a:gd name="connsiteY244" fmla="*/ 1625660 h 2833294"/>
              <a:gd name="connsiteX245" fmla="*/ 77412 w 2836707"/>
              <a:gd name="connsiteY245" fmla="*/ 1599857 h 2833294"/>
              <a:gd name="connsiteX246" fmla="*/ 62790 w 2836707"/>
              <a:gd name="connsiteY246" fmla="*/ 1574053 h 2833294"/>
              <a:gd name="connsiteX247" fmla="*/ 47308 w 2836707"/>
              <a:gd name="connsiteY247" fmla="*/ 1548248 h 2833294"/>
              <a:gd name="connsiteX248" fmla="*/ 32686 w 2836707"/>
              <a:gd name="connsiteY248" fmla="*/ 1523304 h 2833294"/>
              <a:gd name="connsiteX249" fmla="*/ 19783 w 2836707"/>
              <a:gd name="connsiteY249" fmla="*/ 1496640 h 2833294"/>
              <a:gd name="connsiteX250" fmla="*/ 9462 w 2836707"/>
              <a:gd name="connsiteY250" fmla="*/ 1470836 h 2833294"/>
              <a:gd name="connsiteX251" fmla="*/ 2581 w 2836707"/>
              <a:gd name="connsiteY251" fmla="*/ 1444171 h 2833294"/>
              <a:gd name="connsiteX252" fmla="*/ 0 w 2836707"/>
              <a:gd name="connsiteY252" fmla="*/ 1416647 h 2833294"/>
              <a:gd name="connsiteX253" fmla="*/ 2581 w 2836707"/>
              <a:gd name="connsiteY253" fmla="*/ 1389123 h 2833294"/>
              <a:gd name="connsiteX254" fmla="*/ 9462 w 2836707"/>
              <a:gd name="connsiteY254" fmla="*/ 1362459 h 2833294"/>
              <a:gd name="connsiteX255" fmla="*/ 19783 w 2836707"/>
              <a:gd name="connsiteY255" fmla="*/ 1336654 h 2833294"/>
              <a:gd name="connsiteX256" fmla="*/ 32686 w 2836707"/>
              <a:gd name="connsiteY256" fmla="*/ 1309991 h 2833294"/>
              <a:gd name="connsiteX257" fmla="*/ 47308 w 2836707"/>
              <a:gd name="connsiteY257" fmla="*/ 1285046 h 2833294"/>
              <a:gd name="connsiteX258" fmla="*/ 62790 w 2836707"/>
              <a:gd name="connsiteY258" fmla="*/ 1259242 h 2833294"/>
              <a:gd name="connsiteX259" fmla="*/ 77412 w 2836707"/>
              <a:gd name="connsiteY259" fmla="*/ 1233438 h 2833294"/>
              <a:gd name="connsiteX260" fmla="*/ 90314 w 2836707"/>
              <a:gd name="connsiteY260" fmla="*/ 1207634 h 2833294"/>
              <a:gd name="connsiteX261" fmla="*/ 100636 w 2836707"/>
              <a:gd name="connsiteY261" fmla="*/ 1182689 h 2833294"/>
              <a:gd name="connsiteX262" fmla="*/ 107517 w 2836707"/>
              <a:gd name="connsiteY262" fmla="*/ 1156025 h 2833294"/>
              <a:gd name="connsiteX263" fmla="*/ 110958 w 2836707"/>
              <a:gd name="connsiteY263" fmla="*/ 1129361 h 2833294"/>
              <a:gd name="connsiteX264" fmla="*/ 110958 w 2836707"/>
              <a:gd name="connsiteY264" fmla="*/ 1100977 h 2833294"/>
              <a:gd name="connsiteX265" fmla="*/ 109237 w 2836707"/>
              <a:gd name="connsiteY265" fmla="*/ 1071732 h 2833294"/>
              <a:gd name="connsiteX266" fmla="*/ 105796 w 2836707"/>
              <a:gd name="connsiteY266" fmla="*/ 1042487 h 2833294"/>
              <a:gd name="connsiteX267" fmla="*/ 101496 w 2836707"/>
              <a:gd name="connsiteY267" fmla="*/ 1013242 h 2833294"/>
              <a:gd name="connsiteX268" fmla="*/ 98055 w 2836707"/>
              <a:gd name="connsiteY268" fmla="*/ 983998 h 2833294"/>
              <a:gd name="connsiteX269" fmla="*/ 95474 w 2836707"/>
              <a:gd name="connsiteY269" fmla="*/ 954754 h 2833294"/>
              <a:gd name="connsiteX270" fmla="*/ 96335 w 2836707"/>
              <a:gd name="connsiteY270" fmla="*/ 927229 h 2833294"/>
              <a:gd name="connsiteX271" fmla="*/ 99776 w 2836707"/>
              <a:gd name="connsiteY271" fmla="*/ 900565 h 2833294"/>
              <a:gd name="connsiteX272" fmla="*/ 107517 w 2836707"/>
              <a:gd name="connsiteY272" fmla="*/ 874760 h 2833294"/>
              <a:gd name="connsiteX273" fmla="*/ 118699 w 2836707"/>
              <a:gd name="connsiteY273" fmla="*/ 853257 h 2833294"/>
              <a:gd name="connsiteX274" fmla="*/ 133321 w 2836707"/>
              <a:gd name="connsiteY274" fmla="*/ 832614 h 2833294"/>
              <a:gd name="connsiteX275" fmla="*/ 150523 w 2836707"/>
              <a:gd name="connsiteY275" fmla="*/ 814551 h 2833294"/>
              <a:gd name="connsiteX276" fmla="*/ 170306 w 2836707"/>
              <a:gd name="connsiteY276" fmla="*/ 796488 h 2833294"/>
              <a:gd name="connsiteX277" fmla="*/ 190950 w 2836707"/>
              <a:gd name="connsiteY277" fmla="*/ 780145 h 2833294"/>
              <a:gd name="connsiteX278" fmla="*/ 212452 w 2836707"/>
              <a:gd name="connsiteY278" fmla="*/ 763802 h 2833294"/>
              <a:gd name="connsiteX279" fmla="*/ 233955 w 2836707"/>
              <a:gd name="connsiteY279" fmla="*/ 747460 h 2833294"/>
              <a:gd name="connsiteX280" fmla="*/ 255459 w 2836707"/>
              <a:gd name="connsiteY280" fmla="*/ 731117 h 2833294"/>
              <a:gd name="connsiteX281" fmla="*/ 275242 w 2836707"/>
              <a:gd name="connsiteY281" fmla="*/ 713915 h 2833294"/>
              <a:gd name="connsiteX282" fmla="*/ 292445 w 2836707"/>
              <a:gd name="connsiteY282" fmla="*/ 694132 h 2833294"/>
              <a:gd name="connsiteX283" fmla="*/ 307927 w 2836707"/>
              <a:gd name="connsiteY283" fmla="*/ 675208 h 2833294"/>
              <a:gd name="connsiteX284" fmla="*/ 319968 w 2836707"/>
              <a:gd name="connsiteY284" fmla="*/ 653705 h 2833294"/>
              <a:gd name="connsiteX285" fmla="*/ 330290 w 2836707"/>
              <a:gd name="connsiteY285" fmla="*/ 630482 h 2833294"/>
              <a:gd name="connsiteX286" fmla="*/ 338891 w 2836707"/>
              <a:gd name="connsiteY286" fmla="*/ 605537 h 2833294"/>
              <a:gd name="connsiteX287" fmla="*/ 346633 w 2836707"/>
              <a:gd name="connsiteY287" fmla="*/ 579732 h 2833294"/>
              <a:gd name="connsiteX288" fmla="*/ 353514 w 2836707"/>
              <a:gd name="connsiteY288" fmla="*/ 553929 h 2833294"/>
              <a:gd name="connsiteX289" fmla="*/ 360395 w 2836707"/>
              <a:gd name="connsiteY289" fmla="*/ 527264 h 2833294"/>
              <a:gd name="connsiteX290" fmla="*/ 368136 w 2836707"/>
              <a:gd name="connsiteY290" fmla="*/ 502321 h 2833294"/>
              <a:gd name="connsiteX291" fmla="*/ 376737 w 2836707"/>
              <a:gd name="connsiteY291" fmla="*/ 477376 h 2833294"/>
              <a:gd name="connsiteX292" fmla="*/ 387059 w 2836707"/>
              <a:gd name="connsiteY292" fmla="*/ 454153 h 2833294"/>
              <a:gd name="connsiteX293" fmla="*/ 399961 w 2836707"/>
              <a:gd name="connsiteY293" fmla="*/ 433510 h 2833294"/>
              <a:gd name="connsiteX294" fmla="*/ 415442 w 2836707"/>
              <a:gd name="connsiteY294" fmla="*/ 414587 h 2833294"/>
              <a:gd name="connsiteX295" fmla="*/ 434366 w 2836707"/>
              <a:gd name="connsiteY295" fmla="*/ 399104 h 2833294"/>
              <a:gd name="connsiteX296" fmla="*/ 455009 w 2836707"/>
              <a:gd name="connsiteY296" fmla="*/ 386202 h 2833294"/>
              <a:gd name="connsiteX297" fmla="*/ 478232 w 2836707"/>
              <a:gd name="connsiteY297" fmla="*/ 375880 h 2833294"/>
              <a:gd name="connsiteX298" fmla="*/ 503176 w 2836707"/>
              <a:gd name="connsiteY298" fmla="*/ 367279 h 2833294"/>
              <a:gd name="connsiteX299" fmla="*/ 528120 w 2836707"/>
              <a:gd name="connsiteY299" fmla="*/ 359538 h 2833294"/>
              <a:gd name="connsiteX300" fmla="*/ 554784 w 2836707"/>
              <a:gd name="connsiteY300" fmla="*/ 352656 h 2833294"/>
              <a:gd name="connsiteX301" fmla="*/ 580587 w 2836707"/>
              <a:gd name="connsiteY301" fmla="*/ 345775 h 2833294"/>
              <a:gd name="connsiteX302" fmla="*/ 606392 w 2836707"/>
              <a:gd name="connsiteY302" fmla="*/ 338034 h 2833294"/>
              <a:gd name="connsiteX303" fmla="*/ 631335 w 2836707"/>
              <a:gd name="connsiteY303" fmla="*/ 329433 h 2833294"/>
              <a:gd name="connsiteX304" fmla="*/ 654559 w 2836707"/>
              <a:gd name="connsiteY304" fmla="*/ 319111 h 2833294"/>
              <a:gd name="connsiteX305" fmla="*/ 676062 w 2836707"/>
              <a:gd name="connsiteY305" fmla="*/ 307070 h 2833294"/>
              <a:gd name="connsiteX306" fmla="*/ 694985 w 2836707"/>
              <a:gd name="connsiteY306" fmla="*/ 291587 h 2833294"/>
              <a:gd name="connsiteX307" fmla="*/ 714768 w 2836707"/>
              <a:gd name="connsiteY307" fmla="*/ 274384 h 2833294"/>
              <a:gd name="connsiteX308" fmla="*/ 731971 w 2836707"/>
              <a:gd name="connsiteY308" fmla="*/ 254601 h 2833294"/>
              <a:gd name="connsiteX309" fmla="*/ 748313 w 2836707"/>
              <a:gd name="connsiteY309" fmla="*/ 233957 h 2833294"/>
              <a:gd name="connsiteX310" fmla="*/ 764655 w 2836707"/>
              <a:gd name="connsiteY310" fmla="*/ 212454 h 2833294"/>
              <a:gd name="connsiteX311" fmla="*/ 780998 w 2836707"/>
              <a:gd name="connsiteY311" fmla="*/ 190950 h 2833294"/>
              <a:gd name="connsiteX312" fmla="*/ 797340 w 2836707"/>
              <a:gd name="connsiteY312" fmla="*/ 170307 h 2833294"/>
              <a:gd name="connsiteX313" fmla="*/ 815403 w 2836707"/>
              <a:gd name="connsiteY313" fmla="*/ 150524 h 2833294"/>
              <a:gd name="connsiteX314" fmla="*/ 833465 w 2836707"/>
              <a:gd name="connsiteY314" fmla="*/ 133322 h 2833294"/>
              <a:gd name="connsiteX315" fmla="*/ 854109 w 2836707"/>
              <a:gd name="connsiteY315" fmla="*/ 118699 h 2833294"/>
              <a:gd name="connsiteX316" fmla="*/ 875612 w 2836707"/>
              <a:gd name="connsiteY316" fmla="*/ 107517 h 2833294"/>
              <a:gd name="connsiteX317" fmla="*/ 901416 w 2836707"/>
              <a:gd name="connsiteY317" fmla="*/ 99776 h 2833294"/>
              <a:gd name="connsiteX318" fmla="*/ 928081 w 2836707"/>
              <a:gd name="connsiteY318" fmla="*/ 96335 h 2833294"/>
              <a:gd name="connsiteX319" fmla="*/ 955604 w 2836707"/>
              <a:gd name="connsiteY319" fmla="*/ 95475 h 2833294"/>
              <a:gd name="connsiteX320" fmla="*/ 984848 w 2836707"/>
              <a:gd name="connsiteY320" fmla="*/ 98056 h 2833294"/>
              <a:gd name="connsiteX321" fmla="*/ 1014093 w 2836707"/>
              <a:gd name="connsiteY321" fmla="*/ 101497 h 2833294"/>
              <a:gd name="connsiteX322" fmla="*/ 1043338 w 2836707"/>
              <a:gd name="connsiteY322" fmla="*/ 105797 h 2833294"/>
              <a:gd name="connsiteX323" fmla="*/ 1072582 w 2836707"/>
              <a:gd name="connsiteY323" fmla="*/ 109238 h 2833294"/>
              <a:gd name="connsiteX324" fmla="*/ 1101826 w 2836707"/>
              <a:gd name="connsiteY324" fmla="*/ 110958 h 2833294"/>
              <a:gd name="connsiteX325" fmla="*/ 1130211 w 2836707"/>
              <a:gd name="connsiteY325" fmla="*/ 110958 h 2833294"/>
              <a:gd name="connsiteX326" fmla="*/ 1156875 w 2836707"/>
              <a:gd name="connsiteY326" fmla="*/ 107517 h 2833294"/>
              <a:gd name="connsiteX327" fmla="*/ 1183539 w 2836707"/>
              <a:gd name="connsiteY327" fmla="*/ 100636 h 2833294"/>
              <a:gd name="connsiteX328" fmla="*/ 1209343 w 2836707"/>
              <a:gd name="connsiteY328" fmla="*/ 90315 h 2833294"/>
              <a:gd name="connsiteX329" fmla="*/ 1235146 w 2836707"/>
              <a:gd name="connsiteY329" fmla="*/ 76552 h 2833294"/>
              <a:gd name="connsiteX330" fmla="*/ 1260950 w 2836707"/>
              <a:gd name="connsiteY330" fmla="*/ 62790 h 2833294"/>
              <a:gd name="connsiteX331" fmla="*/ 1286754 w 2836707"/>
              <a:gd name="connsiteY331" fmla="*/ 47308 h 2833294"/>
              <a:gd name="connsiteX332" fmla="*/ 1311698 w 2836707"/>
              <a:gd name="connsiteY332" fmla="*/ 32685 h 2833294"/>
              <a:gd name="connsiteX333" fmla="*/ 1338362 w 2836707"/>
              <a:gd name="connsiteY333" fmla="*/ 19783 h 2833294"/>
              <a:gd name="connsiteX334" fmla="*/ 1364166 w 2836707"/>
              <a:gd name="connsiteY334" fmla="*/ 9461 h 2833294"/>
              <a:gd name="connsiteX335" fmla="*/ 1390830 w 2836707"/>
              <a:gd name="connsiteY335" fmla="*/ 2580 h 283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2836707" h="2833294">
                <a:moveTo>
                  <a:pt x="1418354" y="0"/>
                </a:moveTo>
                <a:lnTo>
                  <a:pt x="1445877" y="2580"/>
                </a:lnTo>
                <a:lnTo>
                  <a:pt x="1472542" y="9461"/>
                </a:lnTo>
                <a:lnTo>
                  <a:pt x="1498346" y="19783"/>
                </a:lnTo>
                <a:lnTo>
                  <a:pt x="1525009" y="32685"/>
                </a:lnTo>
                <a:lnTo>
                  <a:pt x="1549954" y="47308"/>
                </a:lnTo>
                <a:lnTo>
                  <a:pt x="1575758" y="62790"/>
                </a:lnTo>
                <a:lnTo>
                  <a:pt x="1601561" y="76552"/>
                </a:lnTo>
                <a:lnTo>
                  <a:pt x="1627365" y="90315"/>
                </a:lnTo>
                <a:lnTo>
                  <a:pt x="1652309" y="100636"/>
                </a:lnTo>
                <a:lnTo>
                  <a:pt x="1679833" y="107517"/>
                </a:lnTo>
                <a:lnTo>
                  <a:pt x="1706497" y="110958"/>
                </a:lnTo>
                <a:lnTo>
                  <a:pt x="1734881" y="110958"/>
                </a:lnTo>
                <a:lnTo>
                  <a:pt x="1764126" y="109238"/>
                </a:lnTo>
                <a:lnTo>
                  <a:pt x="1793370" y="105797"/>
                </a:lnTo>
                <a:lnTo>
                  <a:pt x="1822615" y="101497"/>
                </a:lnTo>
                <a:lnTo>
                  <a:pt x="1851859" y="98056"/>
                </a:lnTo>
                <a:lnTo>
                  <a:pt x="1881104" y="95475"/>
                </a:lnTo>
                <a:lnTo>
                  <a:pt x="1908627" y="96335"/>
                </a:lnTo>
                <a:lnTo>
                  <a:pt x="1935291" y="99776"/>
                </a:lnTo>
                <a:lnTo>
                  <a:pt x="1961095" y="107517"/>
                </a:lnTo>
                <a:lnTo>
                  <a:pt x="1982599" y="118699"/>
                </a:lnTo>
                <a:lnTo>
                  <a:pt x="2003241" y="133322"/>
                </a:lnTo>
                <a:lnTo>
                  <a:pt x="2021304" y="150524"/>
                </a:lnTo>
                <a:lnTo>
                  <a:pt x="2039367" y="170307"/>
                </a:lnTo>
                <a:lnTo>
                  <a:pt x="2055710" y="190950"/>
                </a:lnTo>
                <a:lnTo>
                  <a:pt x="2072052" y="212454"/>
                </a:lnTo>
                <a:lnTo>
                  <a:pt x="2088394" y="233957"/>
                </a:lnTo>
                <a:lnTo>
                  <a:pt x="2104736" y="254601"/>
                </a:lnTo>
                <a:lnTo>
                  <a:pt x="2121940" y="274384"/>
                </a:lnTo>
                <a:lnTo>
                  <a:pt x="2141723" y="291587"/>
                </a:lnTo>
                <a:lnTo>
                  <a:pt x="2160646" y="307070"/>
                </a:lnTo>
                <a:lnTo>
                  <a:pt x="2182149" y="319111"/>
                </a:lnTo>
                <a:lnTo>
                  <a:pt x="2205372" y="329433"/>
                </a:lnTo>
                <a:lnTo>
                  <a:pt x="2230316" y="338034"/>
                </a:lnTo>
                <a:lnTo>
                  <a:pt x="2256119" y="345775"/>
                </a:lnTo>
                <a:lnTo>
                  <a:pt x="2281923" y="352656"/>
                </a:lnTo>
                <a:lnTo>
                  <a:pt x="2308587" y="359538"/>
                </a:lnTo>
                <a:lnTo>
                  <a:pt x="2333531" y="367279"/>
                </a:lnTo>
                <a:lnTo>
                  <a:pt x="2358474" y="375880"/>
                </a:lnTo>
                <a:lnTo>
                  <a:pt x="2381698" y="386202"/>
                </a:lnTo>
                <a:lnTo>
                  <a:pt x="2402342" y="399104"/>
                </a:lnTo>
                <a:lnTo>
                  <a:pt x="2421265" y="414587"/>
                </a:lnTo>
                <a:lnTo>
                  <a:pt x="2436746" y="433510"/>
                </a:lnTo>
                <a:lnTo>
                  <a:pt x="2449649" y="454153"/>
                </a:lnTo>
                <a:lnTo>
                  <a:pt x="2459970" y="477376"/>
                </a:lnTo>
                <a:lnTo>
                  <a:pt x="2468571" y="502321"/>
                </a:lnTo>
                <a:lnTo>
                  <a:pt x="2476312" y="527264"/>
                </a:lnTo>
                <a:lnTo>
                  <a:pt x="2483194" y="553929"/>
                </a:lnTo>
                <a:lnTo>
                  <a:pt x="2490075" y="579732"/>
                </a:lnTo>
                <a:lnTo>
                  <a:pt x="2497816" y="605537"/>
                </a:lnTo>
                <a:lnTo>
                  <a:pt x="2506417" y="630482"/>
                </a:lnTo>
                <a:lnTo>
                  <a:pt x="2516738" y="653705"/>
                </a:lnTo>
                <a:lnTo>
                  <a:pt x="2528781" y="675208"/>
                </a:lnTo>
                <a:lnTo>
                  <a:pt x="2544263" y="694132"/>
                </a:lnTo>
                <a:lnTo>
                  <a:pt x="2561465" y="713915"/>
                </a:lnTo>
                <a:lnTo>
                  <a:pt x="2581248" y="731117"/>
                </a:lnTo>
                <a:lnTo>
                  <a:pt x="2601892" y="747460"/>
                </a:lnTo>
                <a:lnTo>
                  <a:pt x="2624255" y="763802"/>
                </a:lnTo>
                <a:lnTo>
                  <a:pt x="2645758" y="780145"/>
                </a:lnTo>
                <a:lnTo>
                  <a:pt x="2666401" y="796488"/>
                </a:lnTo>
                <a:lnTo>
                  <a:pt x="2686183" y="814551"/>
                </a:lnTo>
                <a:lnTo>
                  <a:pt x="2703387" y="832614"/>
                </a:lnTo>
                <a:lnTo>
                  <a:pt x="2718009" y="853257"/>
                </a:lnTo>
                <a:lnTo>
                  <a:pt x="2729191" y="874760"/>
                </a:lnTo>
                <a:lnTo>
                  <a:pt x="2736932" y="900565"/>
                </a:lnTo>
                <a:lnTo>
                  <a:pt x="2740372" y="927229"/>
                </a:lnTo>
                <a:lnTo>
                  <a:pt x="2741233" y="954754"/>
                </a:lnTo>
                <a:lnTo>
                  <a:pt x="2738652" y="983998"/>
                </a:lnTo>
                <a:lnTo>
                  <a:pt x="2735211" y="1013242"/>
                </a:lnTo>
                <a:lnTo>
                  <a:pt x="2730911" y="1042487"/>
                </a:lnTo>
                <a:lnTo>
                  <a:pt x="2727470" y="1071732"/>
                </a:lnTo>
                <a:lnTo>
                  <a:pt x="2725751" y="1100977"/>
                </a:lnTo>
                <a:lnTo>
                  <a:pt x="2725751" y="1129361"/>
                </a:lnTo>
                <a:lnTo>
                  <a:pt x="2729191" y="1156025"/>
                </a:lnTo>
                <a:lnTo>
                  <a:pt x="2736071" y="1182689"/>
                </a:lnTo>
                <a:lnTo>
                  <a:pt x="2746393" y="1207634"/>
                </a:lnTo>
                <a:lnTo>
                  <a:pt x="2760156" y="1233438"/>
                </a:lnTo>
                <a:lnTo>
                  <a:pt x="2773917" y="1259242"/>
                </a:lnTo>
                <a:lnTo>
                  <a:pt x="2789400" y="1285046"/>
                </a:lnTo>
                <a:lnTo>
                  <a:pt x="2804021" y="1309991"/>
                </a:lnTo>
                <a:lnTo>
                  <a:pt x="2816924" y="1336654"/>
                </a:lnTo>
                <a:lnTo>
                  <a:pt x="2827245" y="1362459"/>
                </a:lnTo>
                <a:lnTo>
                  <a:pt x="2834126" y="1389123"/>
                </a:lnTo>
                <a:lnTo>
                  <a:pt x="2836707" y="1416647"/>
                </a:lnTo>
                <a:lnTo>
                  <a:pt x="2834126" y="1444171"/>
                </a:lnTo>
                <a:lnTo>
                  <a:pt x="2827245" y="1470836"/>
                </a:lnTo>
                <a:lnTo>
                  <a:pt x="2816924" y="1496640"/>
                </a:lnTo>
                <a:lnTo>
                  <a:pt x="2804021" y="1523304"/>
                </a:lnTo>
                <a:lnTo>
                  <a:pt x="2789400" y="1548248"/>
                </a:lnTo>
                <a:lnTo>
                  <a:pt x="2773917" y="1574053"/>
                </a:lnTo>
                <a:lnTo>
                  <a:pt x="2760156" y="1599857"/>
                </a:lnTo>
                <a:lnTo>
                  <a:pt x="2746393" y="1625660"/>
                </a:lnTo>
                <a:lnTo>
                  <a:pt x="2736071" y="1650605"/>
                </a:lnTo>
                <a:lnTo>
                  <a:pt x="2729191" y="1677269"/>
                </a:lnTo>
                <a:lnTo>
                  <a:pt x="2725751" y="1703933"/>
                </a:lnTo>
                <a:lnTo>
                  <a:pt x="2725751" y="1732318"/>
                </a:lnTo>
                <a:lnTo>
                  <a:pt x="2727470" y="1761563"/>
                </a:lnTo>
                <a:lnTo>
                  <a:pt x="2730911" y="1790807"/>
                </a:lnTo>
                <a:lnTo>
                  <a:pt x="2735211" y="1820052"/>
                </a:lnTo>
                <a:lnTo>
                  <a:pt x="2738652" y="1849297"/>
                </a:lnTo>
                <a:lnTo>
                  <a:pt x="2741233" y="1878541"/>
                </a:lnTo>
                <a:lnTo>
                  <a:pt x="2740372" y="1906066"/>
                </a:lnTo>
                <a:lnTo>
                  <a:pt x="2736932" y="1932731"/>
                </a:lnTo>
                <a:lnTo>
                  <a:pt x="2729191" y="1958534"/>
                </a:lnTo>
                <a:lnTo>
                  <a:pt x="2718009" y="1980037"/>
                </a:lnTo>
                <a:lnTo>
                  <a:pt x="2703387" y="2000681"/>
                </a:lnTo>
                <a:lnTo>
                  <a:pt x="2686183" y="2018744"/>
                </a:lnTo>
                <a:lnTo>
                  <a:pt x="2666401" y="2036806"/>
                </a:lnTo>
                <a:lnTo>
                  <a:pt x="2645758" y="2053150"/>
                </a:lnTo>
                <a:lnTo>
                  <a:pt x="2624255" y="2069492"/>
                </a:lnTo>
                <a:lnTo>
                  <a:pt x="2601892" y="2085835"/>
                </a:lnTo>
                <a:lnTo>
                  <a:pt x="2581248" y="2102177"/>
                </a:lnTo>
                <a:lnTo>
                  <a:pt x="2561465" y="2119379"/>
                </a:lnTo>
                <a:lnTo>
                  <a:pt x="2544263" y="2139163"/>
                </a:lnTo>
                <a:lnTo>
                  <a:pt x="2528781" y="2158086"/>
                </a:lnTo>
                <a:lnTo>
                  <a:pt x="2516738" y="2179589"/>
                </a:lnTo>
                <a:lnTo>
                  <a:pt x="2506417" y="2202813"/>
                </a:lnTo>
                <a:lnTo>
                  <a:pt x="2497816" y="2227757"/>
                </a:lnTo>
                <a:lnTo>
                  <a:pt x="2490075" y="2253562"/>
                </a:lnTo>
                <a:lnTo>
                  <a:pt x="2483194" y="2279366"/>
                </a:lnTo>
                <a:lnTo>
                  <a:pt x="2476312" y="2306030"/>
                </a:lnTo>
                <a:lnTo>
                  <a:pt x="2468571" y="2330974"/>
                </a:lnTo>
                <a:lnTo>
                  <a:pt x="2459970" y="2355917"/>
                </a:lnTo>
                <a:lnTo>
                  <a:pt x="2449649" y="2379141"/>
                </a:lnTo>
                <a:lnTo>
                  <a:pt x="2436746" y="2399785"/>
                </a:lnTo>
                <a:lnTo>
                  <a:pt x="2421265" y="2418708"/>
                </a:lnTo>
                <a:lnTo>
                  <a:pt x="2402342" y="2434190"/>
                </a:lnTo>
                <a:lnTo>
                  <a:pt x="2381698" y="2447092"/>
                </a:lnTo>
                <a:lnTo>
                  <a:pt x="2358474" y="2457414"/>
                </a:lnTo>
                <a:lnTo>
                  <a:pt x="2333531" y="2466015"/>
                </a:lnTo>
                <a:lnTo>
                  <a:pt x="2308587" y="2473756"/>
                </a:lnTo>
                <a:lnTo>
                  <a:pt x="2281923" y="2480638"/>
                </a:lnTo>
                <a:lnTo>
                  <a:pt x="2256119" y="2487519"/>
                </a:lnTo>
                <a:lnTo>
                  <a:pt x="2230316" y="2495260"/>
                </a:lnTo>
                <a:lnTo>
                  <a:pt x="2205372" y="2503862"/>
                </a:lnTo>
                <a:lnTo>
                  <a:pt x="2182149" y="2514184"/>
                </a:lnTo>
                <a:lnTo>
                  <a:pt x="2160646" y="2526225"/>
                </a:lnTo>
                <a:lnTo>
                  <a:pt x="2141723" y="2541707"/>
                </a:lnTo>
                <a:lnTo>
                  <a:pt x="2121940" y="2558911"/>
                </a:lnTo>
                <a:lnTo>
                  <a:pt x="2104736" y="2578694"/>
                </a:lnTo>
                <a:lnTo>
                  <a:pt x="2088394" y="2599337"/>
                </a:lnTo>
                <a:lnTo>
                  <a:pt x="2072052" y="2620840"/>
                </a:lnTo>
                <a:lnTo>
                  <a:pt x="2055710" y="2642344"/>
                </a:lnTo>
                <a:lnTo>
                  <a:pt x="2039367" y="2662987"/>
                </a:lnTo>
                <a:lnTo>
                  <a:pt x="2021304" y="2682770"/>
                </a:lnTo>
                <a:lnTo>
                  <a:pt x="2003241" y="2699973"/>
                </a:lnTo>
                <a:lnTo>
                  <a:pt x="1982599" y="2714595"/>
                </a:lnTo>
                <a:lnTo>
                  <a:pt x="1961095" y="2725777"/>
                </a:lnTo>
                <a:lnTo>
                  <a:pt x="1935291" y="2733518"/>
                </a:lnTo>
                <a:lnTo>
                  <a:pt x="1908627" y="2736959"/>
                </a:lnTo>
                <a:lnTo>
                  <a:pt x="1881104" y="2737819"/>
                </a:lnTo>
                <a:lnTo>
                  <a:pt x="1851859" y="2735238"/>
                </a:lnTo>
                <a:lnTo>
                  <a:pt x="1822615" y="2731799"/>
                </a:lnTo>
                <a:lnTo>
                  <a:pt x="1793370" y="2727497"/>
                </a:lnTo>
                <a:lnTo>
                  <a:pt x="1764126" y="2724057"/>
                </a:lnTo>
                <a:lnTo>
                  <a:pt x="1734881" y="2722336"/>
                </a:lnTo>
                <a:lnTo>
                  <a:pt x="1706497" y="2722336"/>
                </a:lnTo>
                <a:lnTo>
                  <a:pt x="1679833" y="2725777"/>
                </a:lnTo>
                <a:lnTo>
                  <a:pt x="1652309" y="2732658"/>
                </a:lnTo>
                <a:lnTo>
                  <a:pt x="1627365" y="2742980"/>
                </a:lnTo>
                <a:lnTo>
                  <a:pt x="1601561" y="2756742"/>
                </a:lnTo>
                <a:lnTo>
                  <a:pt x="1575758" y="2770505"/>
                </a:lnTo>
                <a:lnTo>
                  <a:pt x="1549954" y="2785987"/>
                </a:lnTo>
                <a:lnTo>
                  <a:pt x="1525009" y="2800609"/>
                </a:lnTo>
                <a:lnTo>
                  <a:pt x="1498346" y="2813511"/>
                </a:lnTo>
                <a:lnTo>
                  <a:pt x="1472542" y="2823833"/>
                </a:lnTo>
                <a:lnTo>
                  <a:pt x="1445877" y="2830714"/>
                </a:lnTo>
                <a:lnTo>
                  <a:pt x="1418354" y="2833294"/>
                </a:lnTo>
                <a:lnTo>
                  <a:pt x="1390830" y="2830714"/>
                </a:lnTo>
                <a:lnTo>
                  <a:pt x="1364166" y="2823833"/>
                </a:lnTo>
                <a:lnTo>
                  <a:pt x="1338362" y="2813511"/>
                </a:lnTo>
                <a:lnTo>
                  <a:pt x="1311698" y="2800609"/>
                </a:lnTo>
                <a:lnTo>
                  <a:pt x="1286754" y="2785987"/>
                </a:lnTo>
                <a:lnTo>
                  <a:pt x="1260950" y="2770505"/>
                </a:lnTo>
                <a:lnTo>
                  <a:pt x="1235146" y="2756742"/>
                </a:lnTo>
                <a:lnTo>
                  <a:pt x="1209343" y="2742980"/>
                </a:lnTo>
                <a:lnTo>
                  <a:pt x="1183539" y="2732658"/>
                </a:lnTo>
                <a:lnTo>
                  <a:pt x="1156875" y="2725777"/>
                </a:lnTo>
                <a:lnTo>
                  <a:pt x="1130211" y="2722336"/>
                </a:lnTo>
                <a:lnTo>
                  <a:pt x="1101826" y="2722336"/>
                </a:lnTo>
                <a:lnTo>
                  <a:pt x="1072582" y="2724057"/>
                </a:lnTo>
                <a:lnTo>
                  <a:pt x="1043338" y="2727497"/>
                </a:lnTo>
                <a:lnTo>
                  <a:pt x="1014093" y="2731799"/>
                </a:lnTo>
                <a:lnTo>
                  <a:pt x="984848" y="2735238"/>
                </a:lnTo>
                <a:lnTo>
                  <a:pt x="955604" y="2737819"/>
                </a:lnTo>
                <a:lnTo>
                  <a:pt x="928081" y="2736959"/>
                </a:lnTo>
                <a:lnTo>
                  <a:pt x="901416" y="2733518"/>
                </a:lnTo>
                <a:lnTo>
                  <a:pt x="875612" y="2725777"/>
                </a:lnTo>
                <a:lnTo>
                  <a:pt x="854109" y="2714595"/>
                </a:lnTo>
                <a:lnTo>
                  <a:pt x="833465" y="2699973"/>
                </a:lnTo>
                <a:lnTo>
                  <a:pt x="815403" y="2682770"/>
                </a:lnTo>
                <a:lnTo>
                  <a:pt x="797340" y="2662987"/>
                </a:lnTo>
                <a:lnTo>
                  <a:pt x="780998" y="2642344"/>
                </a:lnTo>
                <a:lnTo>
                  <a:pt x="764655" y="2620840"/>
                </a:lnTo>
                <a:lnTo>
                  <a:pt x="748313" y="2599337"/>
                </a:lnTo>
                <a:lnTo>
                  <a:pt x="731971" y="2578694"/>
                </a:lnTo>
                <a:lnTo>
                  <a:pt x="714768" y="2558911"/>
                </a:lnTo>
                <a:lnTo>
                  <a:pt x="694985" y="2541707"/>
                </a:lnTo>
                <a:lnTo>
                  <a:pt x="676062" y="2526225"/>
                </a:lnTo>
                <a:lnTo>
                  <a:pt x="654559" y="2514184"/>
                </a:lnTo>
                <a:lnTo>
                  <a:pt x="631335" y="2503862"/>
                </a:lnTo>
                <a:lnTo>
                  <a:pt x="606392" y="2495260"/>
                </a:lnTo>
                <a:lnTo>
                  <a:pt x="580587" y="2487519"/>
                </a:lnTo>
                <a:lnTo>
                  <a:pt x="554784" y="2480638"/>
                </a:lnTo>
                <a:lnTo>
                  <a:pt x="528120" y="2473756"/>
                </a:lnTo>
                <a:lnTo>
                  <a:pt x="503176" y="2466015"/>
                </a:lnTo>
                <a:lnTo>
                  <a:pt x="478232" y="2457414"/>
                </a:lnTo>
                <a:lnTo>
                  <a:pt x="455009" y="2447092"/>
                </a:lnTo>
                <a:lnTo>
                  <a:pt x="434366" y="2434190"/>
                </a:lnTo>
                <a:lnTo>
                  <a:pt x="415442" y="2418708"/>
                </a:lnTo>
                <a:lnTo>
                  <a:pt x="399961" y="2399785"/>
                </a:lnTo>
                <a:lnTo>
                  <a:pt x="387059" y="2379141"/>
                </a:lnTo>
                <a:lnTo>
                  <a:pt x="376737" y="2355917"/>
                </a:lnTo>
                <a:lnTo>
                  <a:pt x="368136" y="2330974"/>
                </a:lnTo>
                <a:lnTo>
                  <a:pt x="360395" y="2306030"/>
                </a:lnTo>
                <a:lnTo>
                  <a:pt x="353514" y="2279366"/>
                </a:lnTo>
                <a:lnTo>
                  <a:pt x="346633" y="2253562"/>
                </a:lnTo>
                <a:lnTo>
                  <a:pt x="338891" y="2227757"/>
                </a:lnTo>
                <a:lnTo>
                  <a:pt x="330290" y="2202813"/>
                </a:lnTo>
                <a:lnTo>
                  <a:pt x="319968" y="2179589"/>
                </a:lnTo>
                <a:lnTo>
                  <a:pt x="307927" y="2158086"/>
                </a:lnTo>
                <a:lnTo>
                  <a:pt x="292445" y="2139163"/>
                </a:lnTo>
                <a:lnTo>
                  <a:pt x="275242" y="2119379"/>
                </a:lnTo>
                <a:lnTo>
                  <a:pt x="255459" y="2102177"/>
                </a:lnTo>
                <a:lnTo>
                  <a:pt x="233955" y="2085835"/>
                </a:lnTo>
                <a:lnTo>
                  <a:pt x="212452" y="2069492"/>
                </a:lnTo>
                <a:lnTo>
                  <a:pt x="190950" y="2053150"/>
                </a:lnTo>
                <a:lnTo>
                  <a:pt x="170306" y="2036806"/>
                </a:lnTo>
                <a:lnTo>
                  <a:pt x="150523" y="2018744"/>
                </a:lnTo>
                <a:lnTo>
                  <a:pt x="133321" y="2000681"/>
                </a:lnTo>
                <a:lnTo>
                  <a:pt x="118699" y="1980037"/>
                </a:lnTo>
                <a:lnTo>
                  <a:pt x="107517" y="1958534"/>
                </a:lnTo>
                <a:lnTo>
                  <a:pt x="99776" y="1932731"/>
                </a:lnTo>
                <a:lnTo>
                  <a:pt x="96335" y="1906066"/>
                </a:lnTo>
                <a:lnTo>
                  <a:pt x="95474" y="1878541"/>
                </a:lnTo>
                <a:lnTo>
                  <a:pt x="98055" y="1849297"/>
                </a:lnTo>
                <a:lnTo>
                  <a:pt x="101496" y="1820052"/>
                </a:lnTo>
                <a:lnTo>
                  <a:pt x="105796" y="1790807"/>
                </a:lnTo>
                <a:lnTo>
                  <a:pt x="109237" y="1761563"/>
                </a:lnTo>
                <a:lnTo>
                  <a:pt x="110958" y="1732318"/>
                </a:lnTo>
                <a:lnTo>
                  <a:pt x="110958" y="1703933"/>
                </a:lnTo>
                <a:lnTo>
                  <a:pt x="107517" y="1677269"/>
                </a:lnTo>
                <a:lnTo>
                  <a:pt x="100636" y="1650605"/>
                </a:lnTo>
                <a:lnTo>
                  <a:pt x="90314" y="1625660"/>
                </a:lnTo>
                <a:lnTo>
                  <a:pt x="77412" y="1599857"/>
                </a:lnTo>
                <a:lnTo>
                  <a:pt x="62790" y="1574053"/>
                </a:lnTo>
                <a:lnTo>
                  <a:pt x="47308" y="1548248"/>
                </a:lnTo>
                <a:lnTo>
                  <a:pt x="32686" y="1523304"/>
                </a:lnTo>
                <a:lnTo>
                  <a:pt x="19783" y="1496640"/>
                </a:lnTo>
                <a:lnTo>
                  <a:pt x="9462" y="1470836"/>
                </a:lnTo>
                <a:lnTo>
                  <a:pt x="2581" y="1444171"/>
                </a:lnTo>
                <a:lnTo>
                  <a:pt x="0" y="1416647"/>
                </a:lnTo>
                <a:lnTo>
                  <a:pt x="2581" y="1389123"/>
                </a:lnTo>
                <a:lnTo>
                  <a:pt x="9462" y="1362459"/>
                </a:lnTo>
                <a:lnTo>
                  <a:pt x="19783" y="1336654"/>
                </a:lnTo>
                <a:lnTo>
                  <a:pt x="32686" y="1309991"/>
                </a:lnTo>
                <a:lnTo>
                  <a:pt x="47308" y="1285046"/>
                </a:lnTo>
                <a:lnTo>
                  <a:pt x="62790" y="1259242"/>
                </a:lnTo>
                <a:lnTo>
                  <a:pt x="77412" y="1233438"/>
                </a:lnTo>
                <a:lnTo>
                  <a:pt x="90314" y="1207634"/>
                </a:lnTo>
                <a:lnTo>
                  <a:pt x="100636" y="1182689"/>
                </a:lnTo>
                <a:lnTo>
                  <a:pt x="107517" y="1156025"/>
                </a:lnTo>
                <a:lnTo>
                  <a:pt x="110958" y="1129361"/>
                </a:lnTo>
                <a:lnTo>
                  <a:pt x="110958" y="1100977"/>
                </a:lnTo>
                <a:lnTo>
                  <a:pt x="109237" y="1071732"/>
                </a:lnTo>
                <a:lnTo>
                  <a:pt x="105796" y="1042487"/>
                </a:lnTo>
                <a:lnTo>
                  <a:pt x="101496" y="1013242"/>
                </a:lnTo>
                <a:lnTo>
                  <a:pt x="98055" y="983998"/>
                </a:lnTo>
                <a:lnTo>
                  <a:pt x="95474" y="954754"/>
                </a:lnTo>
                <a:lnTo>
                  <a:pt x="96335" y="927229"/>
                </a:lnTo>
                <a:lnTo>
                  <a:pt x="99776" y="900565"/>
                </a:lnTo>
                <a:lnTo>
                  <a:pt x="107517" y="874760"/>
                </a:lnTo>
                <a:lnTo>
                  <a:pt x="118699" y="853257"/>
                </a:lnTo>
                <a:lnTo>
                  <a:pt x="133321" y="832614"/>
                </a:lnTo>
                <a:lnTo>
                  <a:pt x="150523" y="814551"/>
                </a:lnTo>
                <a:lnTo>
                  <a:pt x="170306" y="796488"/>
                </a:lnTo>
                <a:lnTo>
                  <a:pt x="190950" y="780145"/>
                </a:lnTo>
                <a:lnTo>
                  <a:pt x="212452" y="763802"/>
                </a:lnTo>
                <a:lnTo>
                  <a:pt x="233955" y="747460"/>
                </a:lnTo>
                <a:lnTo>
                  <a:pt x="255459" y="731117"/>
                </a:lnTo>
                <a:lnTo>
                  <a:pt x="275242" y="713915"/>
                </a:lnTo>
                <a:lnTo>
                  <a:pt x="292445" y="694132"/>
                </a:lnTo>
                <a:lnTo>
                  <a:pt x="307927" y="675208"/>
                </a:lnTo>
                <a:lnTo>
                  <a:pt x="319968" y="653705"/>
                </a:lnTo>
                <a:lnTo>
                  <a:pt x="330290" y="630482"/>
                </a:lnTo>
                <a:lnTo>
                  <a:pt x="338891" y="605537"/>
                </a:lnTo>
                <a:lnTo>
                  <a:pt x="346633" y="579732"/>
                </a:lnTo>
                <a:lnTo>
                  <a:pt x="353514" y="553929"/>
                </a:lnTo>
                <a:lnTo>
                  <a:pt x="360395" y="527264"/>
                </a:lnTo>
                <a:lnTo>
                  <a:pt x="368136" y="502321"/>
                </a:lnTo>
                <a:lnTo>
                  <a:pt x="376737" y="477376"/>
                </a:lnTo>
                <a:lnTo>
                  <a:pt x="387059" y="454153"/>
                </a:lnTo>
                <a:lnTo>
                  <a:pt x="399961" y="433510"/>
                </a:lnTo>
                <a:lnTo>
                  <a:pt x="415442" y="414587"/>
                </a:lnTo>
                <a:lnTo>
                  <a:pt x="434366" y="399104"/>
                </a:lnTo>
                <a:lnTo>
                  <a:pt x="455009" y="386202"/>
                </a:lnTo>
                <a:lnTo>
                  <a:pt x="478232" y="375880"/>
                </a:lnTo>
                <a:lnTo>
                  <a:pt x="503176" y="367279"/>
                </a:lnTo>
                <a:lnTo>
                  <a:pt x="528120" y="359538"/>
                </a:lnTo>
                <a:lnTo>
                  <a:pt x="554784" y="352656"/>
                </a:lnTo>
                <a:lnTo>
                  <a:pt x="580587" y="345775"/>
                </a:lnTo>
                <a:lnTo>
                  <a:pt x="606392" y="338034"/>
                </a:lnTo>
                <a:lnTo>
                  <a:pt x="631335" y="329433"/>
                </a:lnTo>
                <a:lnTo>
                  <a:pt x="654559" y="319111"/>
                </a:lnTo>
                <a:lnTo>
                  <a:pt x="676062" y="307070"/>
                </a:lnTo>
                <a:lnTo>
                  <a:pt x="694985" y="291587"/>
                </a:lnTo>
                <a:lnTo>
                  <a:pt x="714768" y="274384"/>
                </a:lnTo>
                <a:lnTo>
                  <a:pt x="731971" y="254601"/>
                </a:lnTo>
                <a:lnTo>
                  <a:pt x="748313" y="233957"/>
                </a:lnTo>
                <a:lnTo>
                  <a:pt x="764655" y="212454"/>
                </a:lnTo>
                <a:lnTo>
                  <a:pt x="780998" y="190950"/>
                </a:lnTo>
                <a:lnTo>
                  <a:pt x="797340" y="170307"/>
                </a:lnTo>
                <a:lnTo>
                  <a:pt x="815403" y="150524"/>
                </a:lnTo>
                <a:lnTo>
                  <a:pt x="833465" y="133322"/>
                </a:lnTo>
                <a:lnTo>
                  <a:pt x="854109" y="118699"/>
                </a:lnTo>
                <a:lnTo>
                  <a:pt x="875612" y="107517"/>
                </a:lnTo>
                <a:lnTo>
                  <a:pt x="901416" y="99776"/>
                </a:lnTo>
                <a:lnTo>
                  <a:pt x="928081" y="96335"/>
                </a:lnTo>
                <a:lnTo>
                  <a:pt x="955604" y="95475"/>
                </a:lnTo>
                <a:lnTo>
                  <a:pt x="984848" y="98056"/>
                </a:lnTo>
                <a:lnTo>
                  <a:pt x="1014093" y="101497"/>
                </a:lnTo>
                <a:lnTo>
                  <a:pt x="1043338" y="105797"/>
                </a:lnTo>
                <a:lnTo>
                  <a:pt x="1072582" y="109238"/>
                </a:lnTo>
                <a:lnTo>
                  <a:pt x="1101826" y="110958"/>
                </a:lnTo>
                <a:lnTo>
                  <a:pt x="1130211" y="110958"/>
                </a:lnTo>
                <a:lnTo>
                  <a:pt x="1156875" y="107517"/>
                </a:lnTo>
                <a:lnTo>
                  <a:pt x="1183539" y="100636"/>
                </a:lnTo>
                <a:lnTo>
                  <a:pt x="1209343" y="90315"/>
                </a:lnTo>
                <a:lnTo>
                  <a:pt x="1235146" y="76552"/>
                </a:lnTo>
                <a:lnTo>
                  <a:pt x="1260950" y="62790"/>
                </a:lnTo>
                <a:lnTo>
                  <a:pt x="1286754" y="47308"/>
                </a:lnTo>
                <a:lnTo>
                  <a:pt x="1311698" y="32685"/>
                </a:lnTo>
                <a:lnTo>
                  <a:pt x="1338362" y="19783"/>
                </a:lnTo>
                <a:lnTo>
                  <a:pt x="1364166" y="9461"/>
                </a:lnTo>
                <a:lnTo>
                  <a:pt x="1390830" y="25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4875D03-B694-DB40-840A-9169576D8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7301" y="3316902"/>
            <a:ext cx="1862210" cy="184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8A30680-31A8-4E08-8FFE-F7FED34993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17634" y="3937132"/>
            <a:ext cx="3374366" cy="2920866"/>
          </a:xfrm>
          <a:custGeom>
            <a:avLst/>
            <a:gdLst>
              <a:gd name="connsiteX0" fmla="*/ 1989664 w 3374366"/>
              <a:gd name="connsiteY0" fmla="*/ 0 h 2920866"/>
              <a:gd name="connsiteX1" fmla="*/ 2028274 w 3374366"/>
              <a:gd name="connsiteY1" fmla="*/ 3619 h 2920866"/>
              <a:gd name="connsiteX2" fmla="*/ 2065678 w 3374366"/>
              <a:gd name="connsiteY2" fmla="*/ 13272 h 2920866"/>
              <a:gd name="connsiteX3" fmla="*/ 2101877 w 3374366"/>
              <a:gd name="connsiteY3" fmla="*/ 27751 h 2920866"/>
              <a:gd name="connsiteX4" fmla="*/ 2139280 w 3374366"/>
              <a:gd name="connsiteY4" fmla="*/ 45850 h 2920866"/>
              <a:gd name="connsiteX5" fmla="*/ 2174272 w 3374366"/>
              <a:gd name="connsiteY5" fmla="*/ 66362 h 2920866"/>
              <a:gd name="connsiteX6" fmla="*/ 2210470 w 3374366"/>
              <a:gd name="connsiteY6" fmla="*/ 88081 h 2920866"/>
              <a:gd name="connsiteX7" fmla="*/ 2246667 w 3374366"/>
              <a:gd name="connsiteY7" fmla="*/ 107386 h 2920866"/>
              <a:gd name="connsiteX8" fmla="*/ 2282864 w 3374366"/>
              <a:gd name="connsiteY8" fmla="*/ 126692 h 2920866"/>
              <a:gd name="connsiteX9" fmla="*/ 2317856 w 3374366"/>
              <a:gd name="connsiteY9" fmla="*/ 141170 h 2920866"/>
              <a:gd name="connsiteX10" fmla="*/ 2356466 w 3374366"/>
              <a:gd name="connsiteY10" fmla="*/ 150823 h 2920866"/>
              <a:gd name="connsiteX11" fmla="*/ 2393870 w 3374366"/>
              <a:gd name="connsiteY11" fmla="*/ 155650 h 2920866"/>
              <a:gd name="connsiteX12" fmla="*/ 2433687 w 3374366"/>
              <a:gd name="connsiteY12" fmla="*/ 155650 h 2920866"/>
              <a:gd name="connsiteX13" fmla="*/ 2474712 w 3374366"/>
              <a:gd name="connsiteY13" fmla="*/ 153237 h 2920866"/>
              <a:gd name="connsiteX14" fmla="*/ 2515735 w 3374366"/>
              <a:gd name="connsiteY14" fmla="*/ 148410 h 2920866"/>
              <a:gd name="connsiteX15" fmla="*/ 2556760 w 3374366"/>
              <a:gd name="connsiteY15" fmla="*/ 142378 h 2920866"/>
              <a:gd name="connsiteX16" fmla="*/ 2597783 w 3374366"/>
              <a:gd name="connsiteY16" fmla="*/ 137551 h 2920866"/>
              <a:gd name="connsiteX17" fmla="*/ 2638808 w 3374366"/>
              <a:gd name="connsiteY17" fmla="*/ 133931 h 2920866"/>
              <a:gd name="connsiteX18" fmla="*/ 2677418 w 3374366"/>
              <a:gd name="connsiteY18" fmla="*/ 135137 h 2920866"/>
              <a:gd name="connsiteX19" fmla="*/ 2714822 w 3374366"/>
              <a:gd name="connsiteY19" fmla="*/ 139964 h 2920866"/>
              <a:gd name="connsiteX20" fmla="*/ 2751021 w 3374366"/>
              <a:gd name="connsiteY20" fmla="*/ 150823 h 2920866"/>
              <a:gd name="connsiteX21" fmla="*/ 2781186 w 3374366"/>
              <a:gd name="connsiteY21" fmla="*/ 166509 h 2920866"/>
              <a:gd name="connsiteX22" fmla="*/ 2810143 w 3374366"/>
              <a:gd name="connsiteY22" fmla="*/ 187021 h 2920866"/>
              <a:gd name="connsiteX23" fmla="*/ 2835482 w 3374366"/>
              <a:gd name="connsiteY23" fmla="*/ 211152 h 2920866"/>
              <a:gd name="connsiteX24" fmla="*/ 2860820 w 3374366"/>
              <a:gd name="connsiteY24" fmla="*/ 238903 h 2920866"/>
              <a:gd name="connsiteX25" fmla="*/ 2883745 w 3374366"/>
              <a:gd name="connsiteY25" fmla="*/ 267862 h 2920866"/>
              <a:gd name="connsiteX26" fmla="*/ 2906670 w 3374366"/>
              <a:gd name="connsiteY26" fmla="*/ 298027 h 2920866"/>
              <a:gd name="connsiteX27" fmla="*/ 2929596 w 3374366"/>
              <a:gd name="connsiteY27" fmla="*/ 328191 h 2920866"/>
              <a:gd name="connsiteX28" fmla="*/ 2952520 w 3374366"/>
              <a:gd name="connsiteY28" fmla="*/ 357149 h 2920866"/>
              <a:gd name="connsiteX29" fmla="*/ 2976653 w 3374366"/>
              <a:gd name="connsiteY29" fmla="*/ 384900 h 2920866"/>
              <a:gd name="connsiteX30" fmla="*/ 3004404 w 3374366"/>
              <a:gd name="connsiteY30" fmla="*/ 409033 h 2920866"/>
              <a:gd name="connsiteX31" fmla="*/ 3030950 w 3374366"/>
              <a:gd name="connsiteY31" fmla="*/ 430752 h 2920866"/>
              <a:gd name="connsiteX32" fmla="*/ 3061114 w 3374366"/>
              <a:gd name="connsiteY32" fmla="*/ 447642 h 2920866"/>
              <a:gd name="connsiteX33" fmla="*/ 3093692 w 3374366"/>
              <a:gd name="connsiteY33" fmla="*/ 462122 h 2920866"/>
              <a:gd name="connsiteX34" fmla="*/ 3128682 w 3374366"/>
              <a:gd name="connsiteY34" fmla="*/ 474187 h 2920866"/>
              <a:gd name="connsiteX35" fmla="*/ 3164879 w 3374366"/>
              <a:gd name="connsiteY35" fmla="*/ 485046 h 2920866"/>
              <a:gd name="connsiteX36" fmla="*/ 3201078 w 3374366"/>
              <a:gd name="connsiteY36" fmla="*/ 494700 h 2920866"/>
              <a:gd name="connsiteX37" fmla="*/ 3238482 w 3374366"/>
              <a:gd name="connsiteY37" fmla="*/ 504352 h 2920866"/>
              <a:gd name="connsiteX38" fmla="*/ 3273472 w 3374366"/>
              <a:gd name="connsiteY38" fmla="*/ 515212 h 2920866"/>
              <a:gd name="connsiteX39" fmla="*/ 3308463 w 3374366"/>
              <a:gd name="connsiteY39" fmla="*/ 527277 h 2920866"/>
              <a:gd name="connsiteX40" fmla="*/ 3341042 w 3374366"/>
              <a:gd name="connsiteY40" fmla="*/ 541757 h 2920866"/>
              <a:gd name="connsiteX41" fmla="*/ 3370000 w 3374366"/>
              <a:gd name="connsiteY41" fmla="*/ 559856 h 2920866"/>
              <a:gd name="connsiteX42" fmla="*/ 3374366 w 3374366"/>
              <a:gd name="connsiteY42" fmla="*/ 563428 h 2920866"/>
              <a:gd name="connsiteX43" fmla="*/ 3374366 w 3374366"/>
              <a:gd name="connsiteY43" fmla="*/ 2920866 h 2920866"/>
              <a:gd name="connsiteX44" fmla="*/ 321479 w 3374366"/>
              <a:gd name="connsiteY44" fmla="*/ 2920866 h 2920866"/>
              <a:gd name="connsiteX45" fmla="*/ 298028 w 3374366"/>
              <a:gd name="connsiteY45" fmla="*/ 2903043 h 2920866"/>
              <a:gd name="connsiteX46" fmla="*/ 267863 w 3374366"/>
              <a:gd name="connsiteY46" fmla="*/ 2880118 h 2920866"/>
              <a:gd name="connsiteX47" fmla="*/ 238904 w 3374366"/>
              <a:gd name="connsiteY47" fmla="*/ 2857192 h 2920866"/>
              <a:gd name="connsiteX48" fmla="*/ 211153 w 3374366"/>
              <a:gd name="connsiteY48" fmla="*/ 2831854 h 2920866"/>
              <a:gd name="connsiteX49" fmla="*/ 187021 w 3374366"/>
              <a:gd name="connsiteY49" fmla="*/ 2806516 h 2920866"/>
              <a:gd name="connsiteX50" fmla="*/ 166510 w 3374366"/>
              <a:gd name="connsiteY50" fmla="*/ 2777557 h 2920866"/>
              <a:gd name="connsiteX51" fmla="*/ 150825 w 3374366"/>
              <a:gd name="connsiteY51" fmla="*/ 2747394 h 2920866"/>
              <a:gd name="connsiteX52" fmla="*/ 139965 w 3374366"/>
              <a:gd name="connsiteY52" fmla="*/ 2711197 h 2920866"/>
              <a:gd name="connsiteX53" fmla="*/ 135139 w 3374366"/>
              <a:gd name="connsiteY53" fmla="*/ 2673792 h 2920866"/>
              <a:gd name="connsiteX54" fmla="*/ 133931 w 3374366"/>
              <a:gd name="connsiteY54" fmla="*/ 2635180 h 2920866"/>
              <a:gd name="connsiteX55" fmla="*/ 137551 w 3374366"/>
              <a:gd name="connsiteY55" fmla="*/ 2594157 h 2920866"/>
              <a:gd name="connsiteX56" fmla="*/ 142378 w 3374366"/>
              <a:gd name="connsiteY56" fmla="*/ 2553133 h 2920866"/>
              <a:gd name="connsiteX57" fmla="*/ 148410 w 3374366"/>
              <a:gd name="connsiteY57" fmla="*/ 2512109 h 2920866"/>
              <a:gd name="connsiteX58" fmla="*/ 153237 w 3374366"/>
              <a:gd name="connsiteY58" fmla="*/ 2471085 h 2920866"/>
              <a:gd name="connsiteX59" fmla="*/ 155651 w 3374366"/>
              <a:gd name="connsiteY59" fmla="*/ 2430062 h 2920866"/>
              <a:gd name="connsiteX60" fmla="*/ 155651 w 3374366"/>
              <a:gd name="connsiteY60" fmla="*/ 2390243 h 2920866"/>
              <a:gd name="connsiteX61" fmla="*/ 150825 w 3374366"/>
              <a:gd name="connsiteY61" fmla="*/ 2352841 h 2920866"/>
              <a:gd name="connsiteX62" fmla="*/ 141171 w 3374366"/>
              <a:gd name="connsiteY62" fmla="*/ 2315436 h 2920866"/>
              <a:gd name="connsiteX63" fmla="*/ 126692 w 3374366"/>
              <a:gd name="connsiteY63" fmla="*/ 2280444 h 2920866"/>
              <a:gd name="connsiteX64" fmla="*/ 108594 w 3374366"/>
              <a:gd name="connsiteY64" fmla="*/ 2244247 h 2920866"/>
              <a:gd name="connsiteX65" fmla="*/ 88081 w 3374366"/>
              <a:gd name="connsiteY65" fmla="*/ 2208051 h 2920866"/>
              <a:gd name="connsiteX66" fmla="*/ 66363 w 3374366"/>
              <a:gd name="connsiteY66" fmla="*/ 2171852 h 2920866"/>
              <a:gd name="connsiteX67" fmla="*/ 45851 w 3374366"/>
              <a:gd name="connsiteY67" fmla="*/ 2136860 h 2920866"/>
              <a:gd name="connsiteX68" fmla="*/ 27751 w 3374366"/>
              <a:gd name="connsiteY68" fmla="*/ 2099458 h 2920866"/>
              <a:gd name="connsiteX69" fmla="*/ 13273 w 3374366"/>
              <a:gd name="connsiteY69" fmla="*/ 2063259 h 2920866"/>
              <a:gd name="connsiteX70" fmla="*/ 3621 w 3374366"/>
              <a:gd name="connsiteY70" fmla="*/ 2025855 h 2920866"/>
              <a:gd name="connsiteX71" fmla="*/ 0 w 3374366"/>
              <a:gd name="connsiteY71" fmla="*/ 1987244 h 2920866"/>
              <a:gd name="connsiteX72" fmla="*/ 3621 w 3374366"/>
              <a:gd name="connsiteY72" fmla="*/ 1948634 h 2920866"/>
              <a:gd name="connsiteX73" fmla="*/ 13273 w 3374366"/>
              <a:gd name="connsiteY73" fmla="*/ 1911231 h 2920866"/>
              <a:gd name="connsiteX74" fmla="*/ 27751 w 3374366"/>
              <a:gd name="connsiteY74" fmla="*/ 1875032 h 2920866"/>
              <a:gd name="connsiteX75" fmla="*/ 45851 w 3374366"/>
              <a:gd name="connsiteY75" fmla="*/ 1837629 h 2920866"/>
              <a:gd name="connsiteX76" fmla="*/ 66363 w 3374366"/>
              <a:gd name="connsiteY76" fmla="*/ 1802637 h 2920866"/>
              <a:gd name="connsiteX77" fmla="*/ 88081 w 3374366"/>
              <a:gd name="connsiteY77" fmla="*/ 1766441 h 2920866"/>
              <a:gd name="connsiteX78" fmla="*/ 108594 w 3374366"/>
              <a:gd name="connsiteY78" fmla="*/ 1730242 h 2920866"/>
              <a:gd name="connsiteX79" fmla="*/ 126692 w 3374366"/>
              <a:gd name="connsiteY79" fmla="*/ 1694045 h 2920866"/>
              <a:gd name="connsiteX80" fmla="*/ 141171 w 3374366"/>
              <a:gd name="connsiteY80" fmla="*/ 1659053 h 2920866"/>
              <a:gd name="connsiteX81" fmla="*/ 150825 w 3374366"/>
              <a:gd name="connsiteY81" fmla="*/ 1621649 h 2920866"/>
              <a:gd name="connsiteX82" fmla="*/ 155651 w 3374366"/>
              <a:gd name="connsiteY82" fmla="*/ 1584246 h 2920866"/>
              <a:gd name="connsiteX83" fmla="*/ 155651 w 3374366"/>
              <a:gd name="connsiteY83" fmla="*/ 1544429 h 2920866"/>
              <a:gd name="connsiteX84" fmla="*/ 153237 w 3374366"/>
              <a:gd name="connsiteY84" fmla="*/ 1503404 h 2920866"/>
              <a:gd name="connsiteX85" fmla="*/ 148410 w 3374366"/>
              <a:gd name="connsiteY85" fmla="*/ 1462381 h 2920866"/>
              <a:gd name="connsiteX86" fmla="*/ 142378 w 3374366"/>
              <a:gd name="connsiteY86" fmla="*/ 1421356 h 2920866"/>
              <a:gd name="connsiteX87" fmla="*/ 137551 w 3374366"/>
              <a:gd name="connsiteY87" fmla="*/ 1380333 h 2920866"/>
              <a:gd name="connsiteX88" fmla="*/ 133931 w 3374366"/>
              <a:gd name="connsiteY88" fmla="*/ 1339309 h 2920866"/>
              <a:gd name="connsiteX89" fmla="*/ 135139 w 3374366"/>
              <a:gd name="connsiteY89" fmla="*/ 1300699 h 2920866"/>
              <a:gd name="connsiteX90" fmla="*/ 139965 w 3374366"/>
              <a:gd name="connsiteY90" fmla="*/ 1263295 h 2920866"/>
              <a:gd name="connsiteX91" fmla="*/ 150825 w 3374366"/>
              <a:gd name="connsiteY91" fmla="*/ 1227096 h 2920866"/>
              <a:gd name="connsiteX92" fmla="*/ 166510 w 3374366"/>
              <a:gd name="connsiteY92" fmla="*/ 1196933 h 2920866"/>
              <a:gd name="connsiteX93" fmla="*/ 187021 w 3374366"/>
              <a:gd name="connsiteY93" fmla="*/ 1167974 h 2920866"/>
              <a:gd name="connsiteX94" fmla="*/ 211153 w 3374366"/>
              <a:gd name="connsiteY94" fmla="*/ 1142636 h 2920866"/>
              <a:gd name="connsiteX95" fmla="*/ 238904 w 3374366"/>
              <a:gd name="connsiteY95" fmla="*/ 1117298 h 2920866"/>
              <a:gd name="connsiteX96" fmla="*/ 267863 w 3374366"/>
              <a:gd name="connsiteY96" fmla="*/ 1094371 h 2920866"/>
              <a:gd name="connsiteX97" fmla="*/ 298028 w 3374366"/>
              <a:gd name="connsiteY97" fmla="*/ 1071447 h 2920866"/>
              <a:gd name="connsiteX98" fmla="*/ 328191 w 3374366"/>
              <a:gd name="connsiteY98" fmla="*/ 1048522 h 2920866"/>
              <a:gd name="connsiteX99" fmla="*/ 358357 w 3374366"/>
              <a:gd name="connsiteY99" fmla="*/ 1025597 h 2920866"/>
              <a:gd name="connsiteX100" fmla="*/ 386108 w 3374366"/>
              <a:gd name="connsiteY100" fmla="*/ 1001466 h 2920866"/>
              <a:gd name="connsiteX101" fmla="*/ 410242 w 3374366"/>
              <a:gd name="connsiteY101" fmla="*/ 973715 h 2920866"/>
              <a:gd name="connsiteX102" fmla="*/ 431958 w 3374366"/>
              <a:gd name="connsiteY102" fmla="*/ 947169 h 2920866"/>
              <a:gd name="connsiteX103" fmla="*/ 448850 w 3374366"/>
              <a:gd name="connsiteY103" fmla="*/ 917005 h 2920866"/>
              <a:gd name="connsiteX104" fmla="*/ 463330 w 3374366"/>
              <a:gd name="connsiteY104" fmla="*/ 884427 h 2920866"/>
              <a:gd name="connsiteX105" fmla="*/ 475396 w 3374366"/>
              <a:gd name="connsiteY105" fmla="*/ 849436 h 2920866"/>
              <a:gd name="connsiteX106" fmla="*/ 486255 w 3374366"/>
              <a:gd name="connsiteY106" fmla="*/ 813237 h 2920866"/>
              <a:gd name="connsiteX107" fmla="*/ 495909 w 3374366"/>
              <a:gd name="connsiteY107" fmla="*/ 777040 h 2920866"/>
              <a:gd name="connsiteX108" fmla="*/ 505561 w 3374366"/>
              <a:gd name="connsiteY108" fmla="*/ 739636 h 2920866"/>
              <a:gd name="connsiteX109" fmla="*/ 516421 w 3374366"/>
              <a:gd name="connsiteY109" fmla="*/ 704646 h 2920866"/>
              <a:gd name="connsiteX110" fmla="*/ 528486 w 3374366"/>
              <a:gd name="connsiteY110" fmla="*/ 669654 h 2920866"/>
              <a:gd name="connsiteX111" fmla="*/ 542966 w 3374366"/>
              <a:gd name="connsiteY111" fmla="*/ 637077 h 2920866"/>
              <a:gd name="connsiteX112" fmla="*/ 561064 w 3374366"/>
              <a:gd name="connsiteY112" fmla="*/ 608119 h 2920866"/>
              <a:gd name="connsiteX113" fmla="*/ 582782 w 3374366"/>
              <a:gd name="connsiteY113" fmla="*/ 581574 h 2920866"/>
              <a:gd name="connsiteX114" fmla="*/ 609327 w 3374366"/>
              <a:gd name="connsiteY114" fmla="*/ 559856 h 2920866"/>
              <a:gd name="connsiteX115" fmla="*/ 638286 w 3374366"/>
              <a:gd name="connsiteY115" fmla="*/ 541757 h 2920866"/>
              <a:gd name="connsiteX116" fmla="*/ 670863 w 3374366"/>
              <a:gd name="connsiteY116" fmla="*/ 527277 h 2920866"/>
              <a:gd name="connsiteX117" fmla="*/ 705855 w 3374366"/>
              <a:gd name="connsiteY117" fmla="*/ 515212 h 2920866"/>
              <a:gd name="connsiteX118" fmla="*/ 740846 w 3374366"/>
              <a:gd name="connsiteY118" fmla="*/ 504352 h 2920866"/>
              <a:gd name="connsiteX119" fmla="*/ 778250 w 3374366"/>
              <a:gd name="connsiteY119" fmla="*/ 494700 h 2920866"/>
              <a:gd name="connsiteX120" fmla="*/ 814447 w 3374366"/>
              <a:gd name="connsiteY120" fmla="*/ 485046 h 2920866"/>
              <a:gd name="connsiteX121" fmla="*/ 850645 w 3374366"/>
              <a:gd name="connsiteY121" fmla="*/ 474187 h 2920866"/>
              <a:gd name="connsiteX122" fmla="*/ 885636 w 3374366"/>
              <a:gd name="connsiteY122" fmla="*/ 462122 h 2920866"/>
              <a:gd name="connsiteX123" fmla="*/ 918213 w 3374366"/>
              <a:gd name="connsiteY123" fmla="*/ 447642 h 2920866"/>
              <a:gd name="connsiteX124" fmla="*/ 948378 w 3374366"/>
              <a:gd name="connsiteY124" fmla="*/ 430752 h 2920866"/>
              <a:gd name="connsiteX125" fmla="*/ 974923 w 3374366"/>
              <a:gd name="connsiteY125" fmla="*/ 409033 h 2920866"/>
              <a:gd name="connsiteX126" fmla="*/ 1002675 w 3374366"/>
              <a:gd name="connsiteY126" fmla="*/ 384900 h 2920866"/>
              <a:gd name="connsiteX127" fmla="*/ 1026807 w 3374366"/>
              <a:gd name="connsiteY127" fmla="*/ 357149 h 2920866"/>
              <a:gd name="connsiteX128" fmla="*/ 1049732 w 3374366"/>
              <a:gd name="connsiteY128" fmla="*/ 328191 h 2920866"/>
              <a:gd name="connsiteX129" fmla="*/ 1072657 w 3374366"/>
              <a:gd name="connsiteY129" fmla="*/ 298027 h 2920866"/>
              <a:gd name="connsiteX130" fmla="*/ 1095582 w 3374366"/>
              <a:gd name="connsiteY130" fmla="*/ 267862 h 2920866"/>
              <a:gd name="connsiteX131" fmla="*/ 1118507 w 3374366"/>
              <a:gd name="connsiteY131" fmla="*/ 238903 h 2920866"/>
              <a:gd name="connsiteX132" fmla="*/ 1143846 w 3374366"/>
              <a:gd name="connsiteY132" fmla="*/ 211152 h 2920866"/>
              <a:gd name="connsiteX133" fmla="*/ 1169184 w 3374366"/>
              <a:gd name="connsiteY133" fmla="*/ 187021 h 2920866"/>
              <a:gd name="connsiteX134" fmla="*/ 1198142 w 3374366"/>
              <a:gd name="connsiteY134" fmla="*/ 166509 h 2920866"/>
              <a:gd name="connsiteX135" fmla="*/ 1228307 w 3374366"/>
              <a:gd name="connsiteY135" fmla="*/ 150823 h 2920866"/>
              <a:gd name="connsiteX136" fmla="*/ 1264505 w 3374366"/>
              <a:gd name="connsiteY136" fmla="*/ 139964 h 2920866"/>
              <a:gd name="connsiteX137" fmla="*/ 1301909 w 3374366"/>
              <a:gd name="connsiteY137" fmla="*/ 135137 h 2920866"/>
              <a:gd name="connsiteX138" fmla="*/ 1340519 w 3374366"/>
              <a:gd name="connsiteY138" fmla="*/ 133931 h 2920866"/>
              <a:gd name="connsiteX139" fmla="*/ 1381542 w 3374366"/>
              <a:gd name="connsiteY139" fmla="*/ 137551 h 2920866"/>
              <a:gd name="connsiteX140" fmla="*/ 1422567 w 3374366"/>
              <a:gd name="connsiteY140" fmla="*/ 142378 h 2920866"/>
              <a:gd name="connsiteX141" fmla="*/ 1463592 w 3374366"/>
              <a:gd name="connsiteY141" fmla="*/ 148410 h 2920866"/>
              <a:gd name="connsiteX142" fmla="*/ 1504615 w 3374366"/>
              <a:gd name="connsiteY142" fmla="*/ 153237 h 2920866"/>
              <a:gd name="connsiteX143" fmla="*/ 1545639 w 3374366"/>
              <a:gd name="connsiteY143" fmla="*/ 155650 h 2920866"/>
              <a:gd name="connsiteX144" fmla="*/ 1585457 w 3374366"/>
              <a:gd name="connsiteY144" fmla="*/ 155650 h 2920866"/>
              <a:gd name="connsiteX145" fmla="*/ 1622862 w 3374366"/>
              <a:gd name="connsiteY145" fmla="*/ 150823 h 2920866"/>
              <a:gd name="connsiteX146" fmla="*/ 1660266 w 3374366"/>
              <a:gd name="connsiteY146" fmla="*/ 141170 h 2920866"/>
              <a:gd name="connsiteX147" fmla="*/ 1696464 w 3374366"/>
              <a:gd name="connsiteY147" fmla="*/ 126692 h 2920866"/>
              <a:gd name="connsiteX148" fmla="*/ 1732660 w 3374366"/>
              <a:gd name="connsiteY148" fmla="*/ 107386 h 2920866"/>
              <a:gd name="connsiteX149" fmla="*/ 1768858 w 3374366"/>
              <a:gd name="connsiteY149" fmla="*/ 88081 h 2920866"/>
              <a:gd name="connsiteX150" fmla="*/ 1805055 w 3374366"/>
              <a:gd name="connsiteY150" fmla="*/ 66362 h 2920866"/>
              <a:gd name="connsiteX151" fmla="*/ 1840048 w 3374366"/>
              <a:gd name="connsiteY151" fmla="*/ 45850 h 2920866"/>
              <a:gd name="connsiteX152" fmla="*/ 1877452 w 3374366"/>
              <a:gd name="connsiteY152" fmla="*/ 27751 h 2920866"/>
              <a:gd name="connsiteX153" fmla="*/ 1913649 w 3374366"/>
              <a:gd name="connsiteY153" fmla="*/ 13272 h 2920866"/>
              <a:gd name="connsiteX154" fmla="*/ 1951053 w 3374366"/>
              <a:gd name="connsiteY154" fmla="*/ 3619 h 292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3374366" h="2920866">
                <a:moveTo>
                  <a:pt x="1989664" y="0"/>
                </a:moveTo>
                <a:lnTo>
                  <a:pt x="2028274" y="3619"/>
                </a:lnTo>
                <a:lnTo>
                  <a:pt x="2065678" y="13272"/>
                </a:lnTo>
                <a:lnTo>
                  <a:pt x="2101877" y="27751"/>
                </a:lnTo>
                <a:lnTo>
                  <a:pt x="2139280" y="45850"/>
                </a:lnTo>
                <a:lnTo>
                  <a:pt x="2174272" y="66362"/>
                </a:lnTo>
                <a:lnTo>
                  <a:pt x="2210470" y="88081"/>
                </a:lnTo>
                <a:lnTo>
                  <a:pt x="2246667" y="107386"/>
                </a:lnTo>
                <a:lnTo>
                  <a:pt x="2282864" y="126692"/>
                </a:lnTo>
                <a:lnTo>
                  <a:pt x="2317856" y="141170"/>
                </a:lnTo>
                <a:lnTo>
                  <a:pt x="2356466" y="150823"/>
                </a:lnTo>
                <a:lnTo>
                  <a:pt x="2393870" y="155650"/>
                </a:lnTo>
                <a:lnTo>
                  <a:pt x="2433687" y="155650"/>
                </a:lnTo>
                <a:lnTo>
                  <a:pt x="2474712" y="153237"/>
                </a:lnTo>
                <a:lnTo>
                  <a:pt x="2515735" y="148410"/>
                </a:lnTo>
                <a:lnTo>
                  <a:pt x="2556760" y="142378"/>
                </a:lnTo>
                <a:lnTo>
                  <a:pt x="2597783" y="137551"/>
                </a:lnTo>
                <a:lnTo>
                  <a:pt x="2638808" y="133931"/>
                </a:lnTo>
                <a:lnTo>
                  <a:pt x="2677418" y="135137"/>
                </a:lnTo>
                <a:lnTo>
                  <a:pt x="2714822" y="139964"/>
                </a:lnTo>
                <a:lnTo>
                  <a:pt x="2751021" y="150823"/>
                </a:lnTo>
                <a:lnTo>
                  <a:pt x="2781186" y="166509"/>
                </a:lnTo>
                <a:lnTo>
                  <a:pt x="2810143" y="187021"/>
                </a:lnTo>
                <a:lnTo>
                  <a:pt x="2835482" y="211152"/>
                </a:lnTo>
                <a:lnTo>
                  <a:pt x="2860820" y="238903"/>
                </a:lnTo>
                <a:lnTo>
                  <a:pt x="2883745" y="267862"/>
                </a:lnTo>
                <a:lnTo>
                  <a:pt x="2906670" y="298027"/>
                </a:lnTo>
                <a:lnTo>
                  <a:pt x="2929596" y="328191"/>
                </a:lnTo>
                <a:lnTo>
                  <a:pt x="2952520" y="357149"/>
                </a:lnTo>
                <a:lnTo>
                  <a:pt x="2976653" y="384900"/>
                </a:lnTo>
                <a:lnTo>
                  <a:pt x="3004404" y="409033"/>
                </a:lnTo>
                <a:lnTo>
                  <a:pt x="3030950" y="430752"/>
                </a:lnTo>
                <a:lnTo>
                  <a:pt x="3061114" y="447642"/>
                </a:lnTo>
                <a:lnTo>
                  <a:pt x="3093692" y="462122"/>
                </a:lnTo>
                <a:lnTo>
                  <a:pt x="3128682" y="474187"/>
                </a:lnTo>
                <a:lnTo>
                  <a:pt x="3164879" y="485046"/>
                </a:lnTo>
                <a:lnTo>
                  <a:pt x="3201078" y="494700"/>
                </a:lnTo>
                <a:lnTo>
                  <a:pt x="3238482" y="504352"/>
                </a:lnTo>
                <a:lnTo>
                  <a:pt x="3273472" y="515212"/>
                </a:lnTo>
                <a:lnTo>
                  <a:pt x="3308463" y="527277"/>
                </a:lnTo>
                <a:lnTo>
                  <a:pt x="3341042" y="541757"/>
                </a:lnTo>
                <a:lnTo>
                  <a:pt x="3370000" y="559856"/>
                </a:lnTo>
                <a:lnTo>
                  <a:pt x="3374366" y="563428"/>
                </a:lnTo>
                <a:lnTo>
                  <a:pt x="3374366" y="2920866"/>
                </a:lnTo>
                <a:lnTo>
                  <a:pt x="321479" y="2920866"/>
                </a:lnTo>
                <a:lnTo>
                  <a:pt x="298028" y="2903043"/>
                </a:lnTo>
                <a:lnTo>
                  <a:pt x="267863" y="2880118"/>
                </a:lnTo>
                <a:lnTo>
                  <a:pt x="238904" y="2857192"/>
                </a:lnTo>
                <a:lnTo>
                  <a:pt x="211153" y="2831854"/>
                </a:lnTo>
                <a:lnTo>
                  <a:pt x="187021" y="2806516"/>
                </a:lnTo>
                <a:lnTo>
                  <a:pt x="166510" y="2777557"/>
                </a:lnTo>
                <a:lnTo>
                  <a:pt x="150825" y="2747394"/>
                </a:lnTo>
                <a:lnTo>
                  <a:pt x="139965" y="2711197"/>
                </a:lnTo>
                <a:lnTo>
                  <a:pt x="135139" y="2673792"/>
                </a:lnTo>
                <a:lnTo>
                  <a:pt x="133931" y="2635180"/>
                </a:lnTo>
                <a:lnTo>
                  <a:pt x="137551" y="2594157"/>
                </a:lnTo>
                <a:lnTo>
                  <a:pt x="142378" y="2553133"/>
                </a:lnTo>
                <a:lnTo>
                  <a:pt x="148410" y="2512109"/>
                </a:lnTo>
                <a:lnTo>
                  <a:pt x="153237" y="2471085"/>
                </a:lnTo>
                <a:lnTo>
                  <a:pt x="155651" y="2430062"/>
                </a:lnTo>
                <a:lnTo>
                  <a:pt x="155651" y="2390243"/>
                </a:lnTo>
                <a:lnTo>
                  <a:pt x="150825" y="2352841"/>
                </a:lnTo>
                <a:lnTo>
                  <a:pt x="141171" y="2315436"/>
                </a:lnTo>
                <a:lnTo>
                  <a:pt x="126692" y="2280444"/>
                </a:lnTo>
                <a:lnTo>
                  <a:pt x="108594" y="2244247"/>
                </a:lnTo>
                <a:lnTo>
                  <a:pt x="88081" y="2208051"/>
                </a:lnTo>
                <a:lnTo>
                  <a:pt x="66363" y="2171852"/>
                </a:lnTo>
                <a:lnTo>
                  <a:pt x="45851" y="2136860"/>
                </a:lnTo>
                <a:lnTo>
                  <a:pt x="27751" y="2099458"/>
                </a:lnTo>
                <a:lnTo>
                  <a:pt x="13273" y="2063259"/>
                </a:lnTo>
                <a:lnTo>
                  <a:pt x="3621" y="2025855"/>
                </a:lnTo>
                <a:lnTo>
                  <a:pt x="0" y="1987244"/>
                </a:lnTo>
                <a:lnTo>
                  <a:pt x="3621" y="1948634"/>
                </a:lnTo>
                <a:lnTo>
                  <a:pt x="13273" y="1911231"/>
                </a:lnTo>
                <a:lnTo>
                  <a:pt x="27751" y="1875032"/>
                </a:lnTo>
                <a:lnTo>
                  <a:pt x="45851" y="1837629"/>
                </a:lnTo>
                <a:lnTo>
                  <a:pt x="66363" y="1802637"/>
                </a:lnTo>
                <a:lnTo>
                  <a:pt x="88081" y="1766441"/>
                </a:lnTo>
                <a:lnTo>
                  <a:pt x="108594" y="1730242"/>
                </a:lnTo>
                <a:lnTo>
                  <a:pt x="126692" y="1694045"/>
                </a:lnTo>
                <a:lnTo>
                  <a:pt x="141171" y="1659053"/>
                </a:lnTo>
                <a:lnTo>
                  <a:pt x="150825" y="1621649"/>
                </a:lnTo>
                <a:lnTo>
                  <a:pt x="155651" y="1584246"/>
                </a:lnTo>
                <a:lnTo>
                  <a:pt x="155651" y="1544429"/>
                </a:lnTo>
                <a:lnTo>
                  <a:pt x="153237" y="1503404"/>
                </a:lnTo>
                <a:lnTo>
                  <a:pt x="148410" y="1462381"/>
                </a:lnTo>
                <a:lnTo>
                  <a:pt x="142378" y="1421356"/>
                </a:lnTo>
                <a:lnTo>
                  <a:pt x="137551" y="1380333"/>
                </a:lnTo>
                <a:lnTo>
                  <a:pt x="133931" y="1339309"/>
                </a:lnTo>
                <a:lnTo>
                  <a:pt x="135139" y="1300699"/>
                </a:lnTo>
                <a:lnTo>
                  <a:pt x="139965" y="1263295"/>
                </a:lnTo>
                <a:lnTo>
                  <a:pt x="150825" y="1227096"/>
                </a:lnTo>
                <a:lnTo>
                  <a:pt x="166510" y="1196933"/>
                </a:lnTo>
                <a:lnTo>
                  <a:pt x="187021" y="1167974"/>
                </a:lnTo>
                <a:lnTo>
                  <a:pt x="211153" y="1142636"/>
                </a:lnTo>
                <a:lnTo>
                  <a:pt x="238904" y="1117298"/>
                </a:lnTo>
                <a:lnTo>
                  <a:pt x="267863" y="1094371"/>
                </a:lnTo>
                <a:lnTo>
                  <a:pt x="298028" y="1071447"/>
                </a:lnTo>
                <a:lnTo>
                  <a:pt x="328191" y="1048522"/>
                </a:lnTo>
                <a:lnTo>
                  <a:pt x="358357" y="1025597"/>
                </a:lnTo>
                <a:lnTo>
                  <a:pt x="386108" y="1001466"/>
                </a:lnTo>
                <a:lnTo>
                  <a:pt x="410242" y="973715"/>
                </a:lnTo>
                <a:lnTo>
                  <a:pt x="431958" y="947169"/>
                </a:lnTo>
                <a:lnTo>
                  <a:pt x="448850" y="917005"/>
                </a:lnTo>
                <a:lnTo>
                  <a:pt x="463330" y="884427"/>
                </a:lnTo>
                <a:lnTo>
                  <a:pt x="475396" y="849436"/>
                </a:lnTo>
                <a:lnTo>
                  <a:pt x="486255" y="813237"/>
                </a:lnTo>
                <a:lnTo>
                  <a:pt x="495909" y="777040"/>
                </a:lnTo>
                <a:lnTo>
                  <a:pt x="505561" y="739636"/>
                </a:lnTo>
                <a:lnTo>
                  <a:pt x="516421" y="704646"/>
                </a:lnTo>
                <a:lnTo>
                  <a:pt x="528486" y="669654"/>
                </a:lnTo>
                <a:lnTo>
                  <a:pt x="542966" y="637077"/>
                </a:lnTo>
                <a:lnTo>
                  <a:pt x="561064" y="608119"/>
                </a:lnTo>
                <a:lnTo>
                  <a:pt x="582782" y="581574"/>
                </a:lnTo>
                <a:lnTo>
                  <a:pt x="609327" y="559856"/>
                </a:lnTo>
                <a:lnTo>
                  <a:pt x="638286" y="541757"/>
                </a:lnTo>
                <a:lnTo>
                  <a:pt x="670863" y="527277"/>
                </a:lnTo>
                <a:lnTo>
                  <a:pt x="705855" y="515212"/>
                </a:lnTo>
                <a:lnTo>
                  <a:pt x="740846" y="504352"/>
                </a:lnTo>
                <a:lnTo>
                  <a:pt x="778250" y="494700"/>
                </a:lnTo>
                <a:lnTo>
                  <a:pt x="814447" y="485046"/>
                </a:lnTo>
                <a:lnTo>
                  <a:pt x="850645" y="474187"/>
                </a:lnTo>
                <a:lnTo>
                  <a:pt x="885636" y="462122"/>
                </a:lnTo>
                <a:lnTo>
                  <a:pt x="918213" y="447642"/>
                </a:lnTo>
                <a:lnTo>
                  <a:pt x="948378" y="430752"/>
                </a:lnTo>
                <a:lnTo>
                  <a:pt x="974923" y="409033"/>
                </a:lnTo>
                <a:lnTo>
                  <a:pt x="1002675" y="384900"/>
                </a:lnTo>
                <a:lnTo>
                  <a:pt x="1026807" y="357149"/>
                </a:lnTo>
                <a:lnTo>
                  <a:pt x="1049732" y="328191"/>
                </a:lnTo>
                <a:lnTo>
                  <a:pt x="1072657" y="298027"/>
                </a:lnTo>
                <a:lnTo>
                  <a:pt x="1095582" y="267862"/>
                </a:lnTo>
                <a:lnTo>
                  <a:pt x="1118507" y="238903"/>
                </a:lnTo>
                <a:lnTo>
                  <a:pt x="1143846" y="211152"/>
                </a:lnTo>
                <a:lnTo>
                  <a:pt x="1169184" y="187021"/>
                </a:lnTo>
                <a:lnTo>
                  <a:pt x="1198142" y="166509"/>
                </a:lnTo>
                <a:lnTo>
                  <a:pt x="1228307" y="150823"/>
                </a:lnTo>
                <a:lnTo>
                  <a:pt x="1264505" y="139964"/>
                </a:lnTo>
                <a:lnTo>
                  <a:pt x="1301909" y="135137"/>
                </a:lnTo>
                <a:lnTo>
                  <a:pt x="1340519" y="133931"/>
                </a:lnTo>
                <a:lnTo>
                  <a:pt x="1381542" y="137551"/>
                </a:lnTo>
                <a:lnTo>
                  <a:pt x="1422567" y="142378"/>
                </a:lnTo>
                <a:lnTo>
                  <a:pt x="1463592" y="148410"/>
                </a:lnTo>
                <a:lnTo>
                  <a:pt x="1504615" y="153237"/>
                </a:lnTo>
                <a:lnTo>
                  <a:pt x="1545639" y="155650"/>
                </a:lnTo>
                <a:lnTo>
                  <a:pt x="1585457" y="155650"/>
                </a:lnTo>
                <a:lnTo>
                  <a:pt x="1622862" y="150823"/>
                </a:lnTo>
                <a:lnTo>
                  <a:pt x="1660266" y="141170"/>
                </a:lnTo>
                <a:lnTo>
                  <a:pt x="1696464" y="126692"/>
                </a:lnTo>
                <a:lnTo>
                  <a:pt x="1732660" y="107386"/>
                </a:lnTo>
                <a:lnTo>
                  <a:pt x="1768858" y="88081"/>
                </a:lnTo>
                <a:lnTo>
                  <a:pt x="1805055" y="66362"/>
                </a:lnTo>
                <a:lnTo>
                  <a:pt x="1840048" y="45850"/>
                </a:lnTo>
                <a:lnTo>
                  <a:pt x="1877452" y="27751"/>
                </a:lnTo>
                <a:lnTo>
                  <a:pt x="1913649" y="13272"/>
                </a:lnTo>
                <a:lnTo>
                  <a:pt x="1951053" y="3619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5DE5D81-14E3-41AC-AD5A-AD16290640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4596" y="4033978"/>
            <a:ext cx="3277404" cy="2824020"/>
          </a:xfrm>
          <a:custGeom>
            <a:avLst/>
            <a:gdLst>
              <a:gd name="connsiteX0" fmla="*/ 1892703 w 3277404"/>
              <a:gd name="connsiteY0" fmla="*/ 0 h 2824020"/>
              <a:gd name="connsiteX1" fmla="*/ 1929431 w 3277404"/>
              <a:gd name="connsiteY1" fmla="*/ 3443 h 2824020"/>
              <a:gd name="connsiteX2" fmla="*/ 1965012 w 3277404"/>
              <a:gd name="connsiteY2" fmla="*/ 12625 h 2824020"/>
              <a:gd name="connsiteX3" fmla="*/ 1999447 w 3277404"/>
              <a:gd name="connsiteY3" fmla="*/ 26399 h 2824020"/>
              <a:gd name="connsiteX4" fmla="*/ 2035027 w 3277404"/>
              <a:gd name="connsiteY4" fmla="*/ 43615 h 2824020"/>
              <a:gd name="connsiteX5" fmla="*/ 2068314 w 3277404"/>
              <a:gd name="connsiteY5" fmla="*/ 63128 h 2824020"/>
              <a:gd name="connsiteX6" fmla="*/ 2102748 w 3277404"/>
              <a:gd name="connsiteY6" fmla="*/ 83788 h 2824020"/>
              <a:gd name="connsiteX7" fmla="*/ 2137181 w 3277404"/>
              <a:gd name="connsiteY7" fmla="*/ 102152 h 2824020"/>
              <a:gd name="connsiteX8" fmla="*/ 2171614 w 3277404"/>
              <a:gd name="connsiteY8" fmla="*/ 120518 h 2824020"/>
              <a:gd name="connsiteX9" fmla="*/ 2204900 w 3277404"/>
              <a:gd name="connsiteY9" fmla="*/ 134290 h 2824020"/>
              <a:gd name="connsiteX10" fmla="*/ 2241630 w 3277404"/>
              <a:gd name="connsiteY10" fmla="*/ 143473 h 2824020"/>
              <a:gd name="connsiteX11" fmla="*/ 2277210 w 3277404"/>
              <a:gd name="connsiteY11" fmla="*/ 148064 h 2824020"/>
              <a:gd name="connsiteX12" fmla="*/ 2315087 w 3277404"/>
              <a:gd name="connsiteY12" fmla="*/ 148064 h 2824020"/>
              <a:gd name="connsiteX13" fmla="*/ 2354112 w 3277404"/>
              <a:gd name="connsiteY13" fmla="*/ 145769 h 2824020"/>
              <a:gd name="connsiteX14" fmla="*/ 2393137 w 3277404"/>
              <a:gd name="connsiteY14" fmla="*/ 141178 h 2824020"/>
              <a:gd name="connsiteX15" fmla="*/ 2432162 w 3277404"/>
              <a:gd name="connsiteY15" fmla="*/ 135439 h 2824020"/>
              <a:gd name="connsiteX16" fmla="*/ 2471186 w 3277404"/>
              <a:gd name="connsiteY16" fmla="*/ 130848 h 2824020"/>
              <a:gd name="connsiteX17" fmla="*/ 2510212 w 3277404"/>
              <a:gd name="connsiteY17" fmla="*/ 127404 h 2824020"/>
              <a:gd name="connsiteX18" fmla="*/ 2546940 w 3277404"/>
              <a:gd name="connsiteY18" fmla="*/ 128552 h 2824020"/>
              <a:gd name="connsiteX19" fmla="*/ 2582522 w 3277404"/>
              <a:gd name="connsiteY19" fmla="*/ 133143 h 2824020"/>
              <a:gd name="connsiteX20" fmla="*/ 2616956 w 3277404"/>
              <a:gd name="connsiteY20" fmla="*/ 143473 h 2824020"/>
              <a:gd name="connsiteX21" fmla="*/ 2645651 w 3277404"/>
              <a:gd name="connsiteY21" fmla="*/ 158394 h 2824020"/>
              <a:gd name="connsiteX22" fmla="*/ 2673197 w 3277404"/>
              <a:gd name="connsiteY22" fmla="*/ 177907 h 2824020"/>
              <a:gd name="connsiteX23" fmla="*/ 2697301 w 3277404"/>
              <a:gd name="connsiteY23" fmla="*/ 200862 h 2824020"/>
              <a:gd name="connsiteX24" fmla="*/ 2721405 w 3277404"/>
              <a:gd name="connsiteY24" fmla="*/ 227261 h 2824020"/>
              <a:gd name="connsiteX25" fmla="*/ 2743213 w 3277404"/>
              <a:gd name="connsiteY25" fmla="*/ 254808 h 2824020"/>
              <a:gd name="connsiteX26" fmla="*/ 2765020 w 3277404"/>
              <a:gd name="connsiteY26" fmla="*/ 283503 h 2824020"/>
              <a:gd name="connsiteX27" fmla="*/ 2786829 w 3277404"/>
              <a:gd name="connsiteY27" fmla="*/ 312197 h 2824020"/>
              <a:gd name="connsiteX28" fmla="*/ 2808636 w 3277404"/>
              <a:gd name="connsiteY28" fmla="*/ 339744 h 2824020"/>
              <a:gd name="connsiteX29" fmla="*/ 2831593 w 3277404"/>
              <a:gd name="connsiteY29" fmla="*/ 366142 h 2824020"/>
              <a:gd name="connsiteX30" fmla="*/ 2857992 w 3277404"/>
              <a:gd name="connsiteY30" fmla="*/ 389099 h 2824020"/>
              <a:gd name="connsiteX31" fmla="*/ 2883244 w 3277404"/>
              <a:gd name="connsiteY31" fmla="*/ 409759 h 2824020"/>
              <a:gd name="connsiteX32" fmla="*/ 2911938 w 3277404"/>
              <a:gd name="connsiteY32" fmla="*/ 425827 h 2824020"/>
              <a:gd name="connsiteX33" fmla="*/ 2942928 w 3277404"/>
              <a:gd name="connsiteY33" fmla="*/ 439601 h 2824020"/>
              <a:gd name="connsiteX34" fmla="*/ 2976213 w 3277404"/>
              <a:gd name="connsiteY34" fmla="*/ 451079 h 2824020"/>
              <a:gd name="connsiteX35" fmla="*/ 3010646 w 3277404"/>
              <a:gd name="connsiteY35" fmla="*/ 461408 h 2824020"/>
              <a:gd name="connsiteX36" fmla="*/ 3045081 w 3277404"/>
              <a:gd name="connsiteY36" fmla="*/ 470591 h 2824020"/>
              <a:gd name="connsiteX37" fmla="*/ 3080662 w 3277404"/>
              <a:gd name="connsiteY37" fmla="*/ 479774 h 2824020"/>
              <a:gd name="connsiteX38" fmla="*/ 3113948 w 3277404"/>
              <a:gd name="connsiteY38" fmla="*/ 490104 h 2824020"/>
              <a:gd name="connsiteX39" fmla="*/ 3147233 w 3277404"/>
              <a:gd name="connsiteY39" fmla="*/ 501581 h 2824020"/>
              <a:gd name="connsiteX40" fmla="*/ 3178224 w 3277404"/>
              <a:gd name="connsiteY40" fmla="*/ 515355 h 2824020"/>
              <a:gd name="connsiteX41" fmla="*/ 3205771 w 3277404"/>
              <a:gd name="connsiteY41" fmla="*/ 532572 h 2824020"/>
              <a:gd name="connsiteX42" fmla="*/ 3231023 w 3277404"/>
              <a:gd name="connsiteY42" fmla="*/ 553232 h 2824020"/>
              <a:gd name="connsiteX43" fmla="*/ 3251682 w 3277404"/>
              <a:gd name="connsiteY43" fmla="*/ 578483 h 2824020"/>
              <a:gd name="connsiteX44" fmla="*/ 3268900 w 3277404"/>
              <a:gd name="connsiteY44" fmla="*/ 606030 h 2824020"/>
              <a:gd name="connsiteX45" fmla="*/ 3277404 w 3277404"/>
              <a:gd name="connsiteY45" fmla="*/ 625165 h 2824020"/>
              <a:gd name="connsiteX46" fmla="*/ 3277404 w 3277404"/>
              <a:gd name="connsiteY46" fmla="*/ 2824020 h 2824020"/>
              <a:gd name="connsiteX47" fmla="*/ 362557 w 3277404"/>
              <a:gd name="connsiteY47" fmla="*/ 2824020 h 2824020"/>
              <a:gd name="connsiteX48" fmla="*/ 340893 w 3277404"/>
              <a:gd name="connsiteY48" fmla="*/ 2805182 h 2824020"/>
              <a:gd name="connsiteX49" fmla="*/ 312198 w 3277404"/>
              <a:gd name="connsiteY49" fmla="*/ 2783375 h 2824020"/>
              <a:gd name="connsiteX50" fmla="*/ 283504 w 3277404"/>
              <a:gd name="connsiteY50" fmla="*/ 2761567 h 2824020"/>
              <a:gd name="connsiteX51" fmla="*/ 254810 w 3277404"/>
              <a:gd name="connsiteY51" fmla="*/ 2739759 h 2824020"/>
              <a:gd name="connsiteX52" fmla="*/ 227262 w 3277404"/>
              <a:gd name="connsiteY52" fmla="*/ 2717951 h 2824020"/>
              <a:gd name="connsiteX53" fmla="*/ 200863 w 3277404"/>
              <a:gd name="connsiteY53" fmla="*/ 2693848 h 2824020"/>
              <a:gd name="connsiteX54" fmla="*/ 177907 w 3277404"/>
              <a:gd name="connsiteY54" fmla="*/ 2669745 h 2824020"/>
              <a:gd name="connsiteX55" fmla="*/ 158396 w 3277404"/>
              <a:gd name="connsiteY55" fmla="*/ 2642197 h 2824020"/>
              <a:gd name="connsiteX56" fmla="*/ 143475 w 3277404"/>
              <a:gd name="connsiteY56" fmla="*/ 2613503 h 2824020"/>
              <a:gd name="connsiteX57" fmla="*/ 133144 w 3277404"/>
              <a:gd name="connsiteY57" fmla="*/ 2579070 h 2824020"/>
              <a:gd name="connsiteX58" fmla="*/ 128553 w 3277404"/>
              <a:gd name="connsiteY58" fmla="*/ 2543489 h 2824020"/>
              <a:gd name="connsiteX59" fmla="*/ 127404 w 3277404"/>
              <a:gd name="connsiteY59" fmla="*/ 2506758 h 2824020"/>
              <a:gd name="connsiteX60" fmla="*/ 130848 w 3277404"/>
              <a:gd name="connsiteY60" fmla="*/ 2467734 h 2824020"/>
              <a:gd name="connsiteX61" fmla="*/ 135439 w 3277404"/>
              <a:gd name="connsiteY61" fmla="*/ 2428710 h 2824020"/>
              <a:gd name="connsiteX62" fmla="*/ 141178 w 3277404"/>
              <a:gd name="connsiteY62" fmla="*/ 2389685 h 2824020"/>
              <a:gd name="connsiteX63" fmla="*/ 145770 w 3277404"/>
              <a:gd name="connsiteY63" fmla="*/ 2350660 h 2824020"/>
              <a:gd name="connsiteX64" fmla="*/ 148066 w 3277404"/>
              <a:gd name="connsiteY64" fmla="*/ 2311636 h 2824020"/>
              <a:gd name="connsiteX65" fmla="*/ 148066 w 3277404"/>
              <a:gd name="connsiteY65" fmla="*/ 2273758 h 2824020"/>
              <a:gd name="connsiteX66" fmla="*/ 143475 w 3277404"/>
              <a:gd name="connsiteY66" fmla="*/ 2238178 h 2824020"/>
              <a:gd name="connsiteX67" fmla="*/ 134292 w 3277404"/>
              <a:gd name="connsiteY67" fmla="*/ 2202597 h 2824020"/>
              <a:gd name="connsiteX68" fmla="*/ 120518 w 3277404"/>
              <a:gd name="connsiteY68" fmla="*/ 2169310 h 2824020"/>
              <a:gd name="connsiteX69" fmla="*/ 103302 w 3277404"/>
              <a:gd name="connsiteY69" fmla="*/ 2134877 h 2824020"/>
              <a:gd name="connsiteX70" fmla="*/ 83788 w 3277404"/>
              <a:gd name="connsiteY70" fmla="*/ 2100445 h 2824020"/>
              <a:gd name="connsiteX71" fmla="*/ 63129 w 3277404"/>
              <a:gd name="connsiteY71" fmla="*/ 2066010 h 2824020"/>
              <a:gd name="connsiteX72" fmla="*/ 43617 w 3277404"/>
              <a:gd name="connsiteY72" fmla="*/ 2032724 h 2824020"/>
              <a:gd name="connsiteX73" fmla="*/ 26399 w 3277404"/>
              <a:gd name="connsiteY73" fmla="*/ 1997144 h 2824020"/>
              <a:gd name="connsiteX74" fmla="*/ 12627 w 3277404"/>
              <a:gd name="connsiteY74" fmla="*/ 1962709 h 2824020"/>
              <a:gd name="connsiteX75" fmla="*/ 3444 w 3277404"/>
              <a:gd name="connsiteY75" fmla="*/ 1927128 h 2824020"/>
              <a:gd name="connsiteX76" fmla="*/ 0 w 3277404"/>
              <a:gd name="connsiteY76" fmla="*/ 1890399 h 2824020"/>
              <a:gd name="connsiteX77" fmla="*/ 3444 w 3277404"/>
              <a:gd name="connsiteY77" fmla="*/ 1853671 h 2824020"/>
              <a:gd name="connsiteX78" fmla="*/ 12627 w 3277404"/>
              <a:gd name="connsiteY78" fmla="*/ 1818089 h 2824020"/>
              <a:gd name="connsiteX79" fmla="*/ 26399 w 3277404"/>
              <a:gd name="connsiteY79" fmla="*/ 1783655 h 2824020"/>
              <a:gd name="connsiteX80" fmla="*/ 43617 w 3277404"/>
              <a:gd name="connsiteY80" fmla="*/ 1748075 h 2824020"/>
              <a:gd name="connsiteX81" fmla="*/ 63129 w 3277404"/>
              <a:gd name="connsiteY81" fmla="*/ 1714788 h 2824020"/>
              <a:gd name="connsiteX82" fmla="*/ 83788 w 3277404"/>
              <a:gd name="connsiteY82" fmla="*/ 1680356 h 2824020"/>
              <a:gd name="connsiteX83" fmla="*/ 103302 w 3277404"/>
              <a:gd name="connsiteY83" fmla="*/ 1645921 h 2824020"/>
              <a:gd name="connsiteX84" fmla="*/ 120518 w 3277404"/>
              <a:gd name="connsiteY84" fmla="*/ 1611488 h 2824020"/>
              <a:gd name="connsiteX85" fmla="*/ 134292 w 3277404"/>
              <a:gd name="connsiteY85" fmla="*/ 1578202 h 2824020"/>
              <a:gd name="connsiteX86" fmla="*/ 143475 w 3277404"/>
              <a:gd name="connsiteY86" fmla="*/ 1542620 h 2824020"/>
              <a:gd name="connsiteX87" fmla="*/ 148066 w 3277404"/>
              <a:gd name="connsiteY87" fmla="*/ 1507040 h 2824020"/>
              <a:gd name="connsiteX88" fmla="*/ 148066 w 3277404"/>
              <a:gd name="connsiteY88" fmla="*/ 1469163 h 2824020"/>
              <a:gd name="connsiteX89" fmla="*/ 145770 w 3277404"/>
              <a:gd name="connsiteY89" fmla="*/ 1430138 h 2824020"/>
              <a:gd name="connsiteX90" fmla="*/ 141178 w 3277404"/>
              <a:gd name="connsiteY90" fmla="*/ 1391114 h 2824020"/>
              <a:gd name="connsiteX91" fmla="*/ 135439 w 3277404"/>
              <a:gd name="connsiteY91" fmla="*/ 1352088 h 2824020"/>
              <a:gd name="connsiteX92" fmla="*/ 130848 w 3277404"/>
              <a:gd name="connsiteY92" fmla="*/ 1313064 h 2824020"/>
              <a:gd name="connsiteX93" fmla="*/ 127404 w 3277404"/>
              <a:gd name="connsiteY93" fmla="*/ 1274040 h 2824020"/>
              <a:gd name="connsiteX94" fmla="*/ 128553 w 3277404"/>
              <a:gd name="connsiteY94" fmla="*/ 1237311 h 2824020"/>
              <a:gd name="connsiteX95" fmla="*/ 133144 w 3277404"/>
              <a:gd name="connsiteY95" fmla="*/ 1201730 h 2824020"/>
              <a:gd name="connsiteX96" fmla="*/ 143475 w 3277404"/>
              <a:gd name="connsiteY96" fmla="*/ 1167296 h 2824020"/>
              <a:gd name="connsiteX97" fmla="*/ 158396 w 3277404"/>
              <a:gd name="connsiteY97" fmla="*/ 1138602 h 2824020"/>
              <a:gd name="connsiteX98" fmla="*/ 177907 w 3277404"/>
              <a:gd name="connsiteY98" fmla="*/ 1111055 h 2824020"/>
              <a:gd name="connsiteX99" fmla="*/ 200863 w 3277404"/>
              <a:gd name="connsiteY99" fmla="*/ 1086951 h 2824020"/>
              <a:gd name="connsiteX100" fmla="*/ 227262 w 3277404"/>
              <a:gd name="connsiteY100" fmla="*/ 1062848 h 2824020"/>
              <a:gd name="connsiteX101" fmla="*/ 254810 w 3277404"/>
              <a:gd name="connsiteY101" fmla="*/ 1041039 h 2824020"/>
              <a:gd name="connsiteX102" fmla="*/ 283504 w 3277404"/>
              <a:gd name="connsiteY102" fmla="*/ 1019231 h 2824020"/>
              <a:gd name="connsiteX103" fmla="*/ 312198 w 3277404"/>
              <a:gd name="connsiteY103" fmla="*/ 997424 h 2824020"/>
              <a:gd name="connsiteX104" fmla="*/ 340893 w 3277404"/>
              <a:gd name="connsiteY104" fmla="*/ 975616 h 2824020"/>
              <a:gd name="connsiteX105" fmla="*/ 367292 w 3277404"/>
              <a:gd name="connsiteY105" fmla="*/ 952661 h 2824020"/>
              <a:gd name="connsiteX106" fmla="*/ 390249 w 3277404"/>
              <a:gd name="connsiteY106" fmla="*/ 926262 h 2824020"/>
              <a:gd name="connsiteX107" fmla="*/ 410908 w 3277404"/>
              <a:gd name="connsiteY107" fmla="*/ 901010 h 2824020"/>
              <a:gd name="connsiteX108" fmla="*/ 426977 w 3277404"/>
              <a:gd name="connsiteY108" fmla="*/ 872316 h 2824020"/>
              <a:gd name="connsiteX109" fmla="*/ 440751 w 3277404"/>
              <a:gd name="connsiteY109" fmla="*/ 841326 h 2824020"/>
              <a:gd name="connsiteX110" fmla="*/ 452229 w 3277404"/>
              <a:gd name="connsiteY110" fmla="*/ 808040 h 2824020"/>
              <a:gd name="connsiteX111" fmla="*/ 462559 w 3277404"/>
              <a:gd name="connsiteY111" fmla="*/ 773605 h 2824020"/>
              <a:gd name="connsiteX112" fmla="*/ 471742 w 3277404"/>
              <a:gd name="connsiteY112" fmla="*/ 739172 h 2824020"/>
              <a:gd name="connsiteX113" fmla="*/ 480924 w 3277404"/>
              <a:gd name="connsiteY113" fmla="*/ 703591 h 2824020"/>
              <a:gd name="connsiteX114" fmla="*/ 491254 w 3277404"/>
              <a:gd name="connsiteY114" fmla="*/ 670306 h 2824020"/>
              <a:gd name="connsiteX115" fmla="*/ 502732 w 3277404"/>
              <a:gd name="connsiteY115" fmla="*/ 637019 h 2824020"/>
              <a:gd name="connsiteX116" fmla="*/ 516506 w 3277404"/>
              <a:gd name="connsiteY116" fmla="*/ 606030 h 2824020"/>
              <a:gd name="connsiteX117" fmla="*/ 533722 w 3277404"/>
              <a:gd name="connsiteY117" fmla="*/ 578483 h 2824020"/>
              <a:gd name="connsiteX118" fmla="*/ 554381 w 3277404"/>
              <a:gd name="connsiteY118" fmla="*/ 553232 h 2824020"/>
              <a:gd name="connsiteX119" fmla="*/ 579633 w 3277404"/>
              <a:gd name="connsiteY119" fmla="*/ 532572 h 2824020"/>
              <a:gd name="connsiteX120" fmla="*/ 607181 w 3277404"/>
              <a:gd name="connsiteY120" fmla="*/ 515355 h 2824020"/>
              <a:gd name="connsiteX121" fmla="*/ 638170 w 3277404"/>
              <a:gd name="connsiteY121" fmla="*/ 501581 h 2824020"/>
              <a:gd name="connsiteX122" fmla="*/ 671457 w 3277404"/>
              <a:gd name="connsiteY122" fmla="*/ 490104 h 2824020"/>
              <a:gd name="connsiteX123" fmla="*/ 704742 w 3277404"/>
              <a:gd name="connsiteY123" fmla="*/ 479774 h 2824020"/>
              <a:gd name="connsiteX124" fmla="*/ 740324 w 3277404"/>
              <a:gd name="connsiteY124" fmla="*/ 470591 h 2824020"/>
              <a:gd name="connsiteX125" fmla="*/ 774756 w 3277404"/>
              <a:gd name="connsiteY125" fmla="*/ 461408 h 2824020"/>
              <a:gd name="connsiteX126" fmla="*/ 809191 w 3277404"/>
              <a:gd name="connsiteY126" fmla="*/ 451079 h 2824020"/>
              <a:gd name="connsiteX127" fmla="*/ 842476 w 3277404"/>
              <a:gd name="connsiteY127" fmla="*/ 439601 h 2824020"/>
              <a:gd name="connsiteX128" fmla="*/ 873466 w 3277404"/>
              <a:gd name="connsiteY128" fmla="*/ 425827 h 2824020"/>
              <a:gd name="connsiteX129" fmla="*/ 902161 w 3277404"/>
              <a:gd name="connsiteY129" fmla="*/ 409759 h 2824020"/>
              <a:gd name="connsiteX130" fmla="*/ 927412 w 3277404"/>
              <a:gd name="connsiteY130" fmla="*/ 389099 h 2824020"/>
              <a:gd name="connsiteX131" fmla="*/ 953812 w 3277404"/>
              <a:gd name="connsiteY131" fmla="*/ 366142 h 2824020"/>
              <a:gd name="connsiteX132" fmla="*/ 976768 w 3277404"/>
              <a:gd name="connsiteY132" fmla="*/ 339744 h 2824020"/>
              <a:gd name="connsiteX133" fmla="*/ 998576 w 3277404"/>
              <a:gd name="connsiteY133" fmla="*/ 312197 h 2824020"/>
              <a:gd name="connsiteX134" fmla="*/ 1020384 w 3277404"/>
              <a:gd name="connsiteY134" fmla="*/ 283503 h 2824020"/>
              <a:gd name="connsiteX135" fmla="*/ 1042191 w 3277404"/>
              <a:gd name="connsiteY135" fmla="*/ 254808 h 2824020"/>
              <a:gd name="connsiteX136" fmla="*/ 1063999 w 3277404"/>
              <a:gd name="connsiteY136" fmla="*/ 227261 h 2824020"/>
              <a:gd name="connsiteX137" fmla="*/ 1088104 w 3277404"/>
              <a:gd name="connsiteY137" fmla="*/ 200862 h 2824020"/>
              <a:gd name="connsiteX138" fmla="*/ 1112206 w 3277404"/>
              <a:gd name="connsiteY138" fmla="*/ 177907 h 2824020"/>
              <a:gd name="connsiteX139" fmla="*/ 1139754 w 3277404"/>
              <a:gd name="connsiteY139" fmla="*/ 158394 h 2824020"/>
              <a:gd name="connsiteX140" fmla="*/ 1168448 w 3277404"/>
              <a:gd name="connsiteY140" fmla="*/ 143473 h 2824020"/>
              <a:gd name="connsiteX141" fmla="*/ 1202883 w 3277404"/>
              <a:gd name="connsiteY141" fmla="*/ 133143 h 2824020"/>
              <a:gd name="connsiteX142" fmla="*/ 1238464 w 3277404"/>
              <a:gd name="connsiteY142" fmla="*/ 128552 h 2824020"/>
              <a:gd name="connsiteX143" fmla="*/ 1275192 w 3277404"/>
              <a:gd name="connsiteY143" fmla="*/ 127404 h 2824020"/>
              <a:gd name="connsiteX144" fmla="*/ 1314216 w 3277404"/>
              <a:gd name="connsiteY144" fmla="*/ 130848 h 2824020"/>
              <a:gd name="connsiteX145" fmla="*/ 1353242 w 3277404"/>
              <a:gd name="connsiteY145" fmla="*/ 135439 h 2824020"/>
              <a:gd name="connsiteX146" fmla="*/ 1392267 w 3277404"/>
              <a:gd name="connsiteY146" fmla="*/ 141178 h 2824020"/>
              <a:gd name="connsiteX147" fmla="*/ 1431291 w 3277404"/>
              <a:gd name="connsiteY147" fmla="*/ 145769 h 2824020"/>
              <a:gd name="connsiteX148" fmla="*/ 1470316 w 3277404"/>
              <a:gd name="connsiteY148" fmla="*/ 148064 h 2824020"/>
              <a:gd name="connsiteX149" fmla="*/ 1508194 w 3277404"/>
              <a:gd name="connsiteY149" fmla="*/ 148064 h 2824020"/>
              <a:gd name="connsiteX150" fmla="*/ 1543776 w 3277404"/>
              <a:gd name="connsiteY150" fmla="*/ 143473 h 2824020"/>
              <a:gd name="connsiteX151" fmla="*/ 1579357 w 3277404"/>
              <a:gd name="connsiteY151" fmla="*/ 134290 h 2824020"/>
              <a:gd name="connsiteX152" fmla="*/ 1613790 w 3277404"/>
              <a:gd name="connsiteY152" fmla="*/ 120518 h 2824020"/>
              <a:gd name="connsiteX153" fmla="*/ 1648223 w 3277404"/>
              <a:gd name="connsiteY153" fmla="*/ 102152 h 2824020"/>
              <a:gd name="connsiteX154" fmla="*/ 1682657 w 3277404"/>
              <a:gd name="connsiteY154" fmla="*/ 83788 h 2824020"/>
              <a:gd name="connsiteX155" fmla="*/ 1717090 w 3277404"/>
              <a:gd name="connsiteY155" fmla="*/ 63128 h 2824020"/>
              <a:gd name="connsiteX156" fmla="*/ 1750377 w 3277404"/>
              <a:gd name="connsiteY156" fmla="*/ 43615 h 2824020"/>
              <a:gd name="connsiteX157" fmla="*/ 1785959 w 3277404"/>
              <a:gd name="connsiteY157" fmla="*/ 26399 h 2824020"/>
              <a:gd name="connsiteX158" fmla="*/ 1820392 w 3277404"/>
              <a:gd name="connsiteY158" fmla="*/ 12625 h 2824020"/>
              <a:gd name="connsiteX159" fmla="*/ 1855973 w 3277404"/>
              <a:gd name="connsiteY159" fmla="*/ 3443 h 282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3277404" h="2824020">
                <a:moveTo>
                  <a:pt x="1892703" y="0"/>
                </a:moveTo>
                <a:lnTo>
                  <a:pt x="1929431" y="3443"/>
                </a:lnTo>
                <a:lnTo>
                  <a:pt x="1965012" y="12625"/>
                </a:lnTo>
                <a:lnTo>
                  <a:pt x="1999447" y="26399"/>
                </a:lnTo>
                <a:lnTo>
                  <a:pt x="2035027" y="43615"/>
                </a:lnTo>
                <a:lnTo>
                  <a:pt x="2068314" y="63128"/>
                </a:lnTo>
                <a:lnTo>
                  <a:pt x="2102748" y="83788"/>
                </a:lnTo>
                <a:lnTo>
                  <a:pt x="2137181" y="102152"/>
                </a:lnTo>
                <a:lnTo>
                  <a:pt x="2171614" y="120518"/>
                </a:lnTo>
                <a:lnTo>
                  <a:pt x="2204900" y="134290"/>
                </a:lnTo>
                <a:lnTo>
                  <a:pt x="2241630" y="143473"/>
                </a:lnTo>
                <a:lnTo>
                  <a:pt x="2277210" y="148064"/>
                </a:lnTo>
                <a:lnTo>
                  <a:pt x="2315087" y="148064"/>
                </a:lnTo>
                <a:lnTo>
                  <a:pt x="2354112" y="145769"/>
                </a:lnTo>
                <a:lnTo>
                  <a:pt x="2393137" y="141178"/>
                </a:lnTo>
                <a:lnTo>
                  <a:pt x="2432162" y="135439"/>
                </a:lnTo>
                <a:lnTo>
                  <a:pt x="2471186" y="130848"/>
                </a:lnTo>
                <a:lnTo>
                  <a:pt x="2510212" y="127404"/>
                </a:lnTo>
                <a:lnTo>
                  <a:pt x="2546940" y="128552"/>
                </a:lnTo>
                <a:lnTo>
                  <a:pt x="2582522" y="133143"/>
                </a:lnTo>
                <a:lnTo>
                  <a:pt x="2616956" y="143473"/>
                </a:lnTo>
                <a:lnTo>
                  <a:pt x="2645651" y="158394"/>
                </a:lnTo>
                <a:lnTo>
                  <a:pt x="2673197" y="177907"/>
                </a:lnTo>
                <a:lnTo>
                  <a:pt x="2697301" y="200862"/>
                </a:lnTo>
                <a:lnTo>
                  <a:pt x="2721405" y="227261"/>
                </a:lnTo>
                <a:lnTo>
                  <a:pt x="2743213" y="254808"/>
                </a:lnTo>
                <a:lnTo>
                  <a:pt x="2765020" y="283503"/>
                </a:lnTo>
                <a:lnTo>
                  <a:pt x="2786829" y="312197"/>
                </a:lnTo>
                <a:lnTo>
                  <a:pt x="2808636" y="339744"/>
                </a:lnTo>
                <a:lnTo>
                  <a:pt x="2831593" y="366142"/>
                </a:lnTo>
                <a:lnTo>
                  <a:pt x="2857992" y="389099"/>
                </a:lnTo>
                <a:lnTo>
                  <a:pt x="2883244" y="409759"/>
                </a:lnTo>
                <a:lnTo>
                  <a:pt x="2911938" y="425827"/>
                </a:lnTo>
                <a:lnTo>
                  <a:pt x="2942928" y="439601"/>
                </a:lnTo>
                <a:lnTo>
                  <a:pt x="2976213" y="451079"/>
                </a:lnTo>
                <a:lnTo>
                  <a:pt x="3010646" y="461408"/>
                </a:lnTo>
                <a:lnTo>
                  <a:pt x="3045081" y="470591"/>
                </a:lnTo>
                <a:lnTo>
                  <a:pt x="3080662" y="479774"/>
                </a:lnTo>
                <a:lnTo>
                  <a:pt x="3113948" y="490104"/>
                </a:lnTo>
                <a:lnTo>
                  <a:pt x="3147233" y="501581"/>
                </a:lnTo>
                <a:lnTo>
                  <a:pt x="3178224" y="515355"/>
                </a:lnTo>
                <a:lnTo>
                  <a:pt x="3205771" y="532572"/>
                </a:lnTo>
                <a:lnTo>
                  <a:pt x="3231023" y="553232"/>
                </a:lnTo>
                <a:lnTo>
                  <a:pt x="3251682" y="578483"/>
                </a:lnTo>
                <a:lnTo>
                  <a:pt x="3268900" y="606030"/>
                </a:lnTo>
                <a:lnTo>
                  <a:pt x="3277404" y="625165"/>
                </a:lnTo>
                <a:lnTo>
                  <a:pt x="3277404" y="2824020"/>
                </a:lnTo>
                <a:lnTo>
                  <a:pt x="362557" y="2824020"/>
                </a:lnTo>
                <a:lnTo>
                  <a:pt x="340893" y="2805182"/>
                </a:lnTo>
                <a:lnTo>
                  <a:pt x="312198" y="2783375"/>
                </a:lnTo>
                <a:lnTo>
                  <a:pt x="283504" y="2761567"/>
                </a:lnTo>
                <a:lnTo>
                  <a:pt x="254810" y="2739759"/>
                </a:lnTo>
                <a:lnTo>
                  <a:pt x="227262" y="2717951"/>
                </a:lnTo>
                <a:lnTo>
                  <a:pt x="200863" y="2693848"/>
                </a:lnTo>
                <a:lnTo>
                  <a:pt x="177907" y="2669745"/>
                </a:lnTo>
                <a:lnTo>
                  <a:pt x="158396" y="2642197"/>
                </a:lnTo>
                <a:lnTo>
                  <a:pt x="143475" y="2613503"/>
                </a:lnTo>
                <a:lnTo>
                  <a:pt x="133144" y="2579070"/>
                </a:lnTo>
                <a:lnTo>
                  <a:pt x="128553" y="2543489"/>
                </a:lnTo>
                <a:lnTo>
                  <a:pt x="127404" y="2506758"/>
                </a:lnTo>
                <a:lnTo>
                  <a:pt x="130848" y="2467734"/>
                </a:lnTo>
                <a:lnTo>
                  <a:pt x="135439" y="2428710"/>
                </a:lnTo>
                <a:lnTo>
                  <a:pt x="141178" y="2389685"/>
                </a:lnTo>
                <a:lnTo>
                  <a:pt x="145770" y="2350660"/>
                </a:lnTo>
                <a:lnTo>
                  <a:pt x="148066" y="2311636"/>
                </a:lnTo>
                <a:lnTo>
                  <a:pt x="148066" y="2273758"/>
                </a:lnTo>
                <a:lnTo>
                  <a:pt x="143475" y="2238178"/>
                </a:lnTo>
                <a:lnTo>
                  <a:pt x="134292" y="2202597"/>
                </a:lnTo>
                <a:lnTo>
                  <a:pt x="120518" y="2169310"/>
                </a:lnTo>
                <a:lnTo>
                  <a:pt x="103302" y="2134877"/>
                </a:lnTo>
                <a:lnTo>
                  <a:pt x="83788" y="2100445"/>
                </a:lnTo>
                <a:lnTo>
                  <a:pt x="63129" y="2066010"/>
                </a:lnTo>
                <a:lnTo>
                  <a:pt x="43617" y="2032724"/>
                </a:lnTo>
                <a:lnTo>
                  <a:pt x="26399" y="1997144"/>
                </a:lnTo>
                <a:lnTo>
                  <a:pt x="12627" y="1962709"/>
                </a:lnTo>
                <a:lnTo>
                  <a:pt x="3444" y="1927128"/>
                </a:lnTo>
                <a:lnTo>
                  <a:pt x="0" y="1890399"/>
                </a:lnTo>
                <a:lnTo>
                  <a:pt x="3444" y="1853671"/>
                </a:lnTo>
                <a:lnTo>
                  <a:pt x="12627" y="1818089"/>
                </a:lnTo>
                <a:lnTo>
                  <a:pt x="26399" y="1783655"/>
                </a:lnTo>
                <a:lnTo>
                  <a:pt x="43617" y="1748075"/>
                </a:lnTo>
                <a:lnTo>
                  <a:pt x="63129" y="1714788"/>
                </a:lnTo>
                <a:lnTo>
                  <a:pt x="83788" y="1680356"/>
                </a:lnTo>
                <a:lnTo>
                  <a:pt x="103302" y="1645921"/>
                </a:lnTo>
                <a:lnTo>
                  <a:pt x="120518" y="1611488"/>
                </a:lnTo>
                <a:lnTo>
                  <a:pt x="134292" y="1578202"/>
                </a:lnTo>
                <a:lnTo>
                  <a:pt x="143475" y="1542620"/>
                </a:lnTo>
                <a:lnTo>
                  <a:pt x="148066" y="1507040"/>
                </a:lnTo>
                <a:lnTo>
                  <a:pt x="148066" y="1469163"/>
                </a:lnTo>
                <a:lnTo>
                  <a:pt x="145770" y="1430138"/>
                </a:lnTo>
                <a:lnTo>
                  <a:pt x="141178" y="1391114"/>
                </a:lnTo>
                <a:lnTo>
                  <a:pt x="135439" y="1352088"/>
                </a:lnTo>
                <a:lnTo>
                  <a:pt x="130848" y="1313064"/>
                </a:lnTo>
                <a:lnTo>
                  <a:pt x="127404" y="1274040"/>
                </a:lnTo>
                <a:lnTo>
                  <a:pt x="128553" y="1237311"/>
                </a:lnTo>
                <a:lnTo>
                  <a:pt x="133144" y="1201730"/>
                </a:lnTo>
                <a:lnTo>
                  <a:pt x="143475" y="1167296"/>
                </a:lnTo>
                <a:lnTo>
                  <a:pt x="158396" y="1138602"/>
                </a:lnTo>
                <a:lnTo>
                  <a:pt x="177907" y="1111055"/>
                </a:lnTo>
                <a:lnTo>
                  <a:pt x="200863" y="1086951"/>
                </a:lnTo>
                <a:lnTo>
                  <a:pt x="227262" y="1062848"/>
                </a:lnTo>
                <a:lnTo>
                  <a:pt x="254810" y="1041039"/>
                </a:lnTo>
                <a:lnTo>
                  <a:pt x="283504" y="1019231"/>
                </a:lnTo>
                <a:lnTo>
                  <a:pt x="312198" y="997424"/>
                </a:lnTo>
                <a:lnTo>
                  <a:pt x="340893" y="975616"/>
                </a:lnTo>
                <a:lnTo>
                  <a:pt x="367292" y="952661"/>
                </a:lnTo>
                <a:lnTo>
                  <a:pt x="390249" y="926262"/>
                </a:lnTo>
                <a:lnTo>
                  <a:pt x="410908" y="901010"/>
                </a:lnTo>
                <a:lnTo>
                  <a:pt x="426977" y="872316"/>
                </a:lnTo>
                <a:lnTo>
                  <a:pt x="440751" y="841326"/>
                </a:lnTo>
                <a:lnTo>
                  <a:pt x="452229" y="808040"/>
                </a:lnTo>
                <a:lnTo>
                  <a:pt x="462559" y="773605"/>
                </a:lnTo>
                <a:lnTo>
                  <a:pt x="471742" y="739172"/>
                </a:lnTo>
                <a:lnTo>
                  <a:pt x="480924" y="703591"/>
                </a:lnTo>
                <a:lnTo>
                  <a:pt x="491254" y="670306"/>
                </a:lnTo>
                <a:lnTo>
                  <a:pt x="502732" y="637019"/>
                </a:lnTo>
                <a:lnTo>
                  <a:pt x="516506" y="606030"/>
                </a:lnTo>
                <a:lnTo>
                  <a:pt x="533722" y="578483"/>
                </a:lnTo>
                <a:lnTo>
                  <a:pt x="554381" y="553232"/>
                </a:lnTo>
                <a:lnTo>
                  <a:pt x="579633" y="532572"/>
                </a:lnTo>
                <a:lnTo>
                  <a:pt x="607181" y="515355"/>
                </a:lnTo>
                <a:lnTo>
                  <a:pt x="638170" y="501581"/>
                </a:lnTo>
                <a:lnTo>
                  <a:pt x="671457" y="490104"/>
                </a:lnTo>
                <a:lnTo>
                  <a:pt x="704742" y="479774"/>
                </a:lnTo>
                <a:lnTo>
                  <a:pt x="740324" y="470591"/>
                </a:lnTo>
                <a:lnTo>
                  <a:pt x="774756" y="461408"/>
                </a:lnTo>
                <a:lnTo>
                  <a:pt x="809191" y="451079"/>
                </a:lnTo>
                <a:lnTo>
                  <a:pt x="842476" y="439601"/>
                </a:lnTo>
                <a:lnTo>
                  <a:pt x="873466" y="425827"/>
                </a:lnTo>
                <a:lnTo>
                  <a:pt x="902161" y="409759"/>
                </a:lnTo>
                <a:lnTo>
                  <a:pt x="927412" y="389099"/>
                </a:lnTo>
                <a:lnTo>
                  <a:pt x="953812" y="366142"/>
                </a:lnTo>
                <a:lnTo>
                  <a:pt x="976768" y="339744"/>
                </a:lnTo>
                <a:lnTo>
                  <a:pt x="998576" y="312197"/>
                </a:lnTo>
                <a:lnTo>
                  <a:pt x="1020384" y="283503"/>
                </a:lnTo>
                <a:lnTo>
                  <a:pt x="1042191" y="254808"/>
                </a:lnTo>
                <a:lnTo>
                  <a:pt x="1063999" y="227261"/>
                </a:lnTo>
                <a:lnTo>
                  <a:pt x="1088104" y="200862"/>
                </a:lnTo>
                <a:lnTo>
                  <a:pt x="1112206" y="177907"/>
                </a:lnTo>
                <a:lnTo>
                  <a:pt x="1139754" y="158394"/>
                </a:lnTo>
                <a:lnTo>
                  <a:pt x="1168448" y="143473"/>
                </a:lnTo>
                <a:lnTo>
                  <a:pt x="1202883" y="133143"/>
                </a:lnTo>
                <a:lnTo>
                  <a:pt x="1238464" y="128552"/>
                </a:lnTo>
                <a:lnTo>
                  <a:pt x="1275192" y="127404"/>
                </a:lnTo>
                <a:lnTo>
                  <a:pt x="1314216" y="130848"/>
                </a:lnTo>
                <a:lnTo>
                  <a:pt x="1353242" y="135439"/>
                </a:lnTo>
                <a:lnTo>
                  <a:pt x="1392267" y="141178"/>
                </a:lnTo>
                <a:lnTo>
                  <a:pt x="1431291" y="145769"/>
                </a:lnTo>
                <a:lnTo>
                  <a:pt x="1470316" y="148064"/>
                </a:lnTo>
                <a:lnTo>
                  <a:pt x="1508194" y="148064"/>
                </a:lnTo>
                <a:lnTo>
                  <a:pt x="1543776" y="143473"/>
                </a:lnTo>
                <a:lnTo>
                  <a:pt x="1579357" y="134290"/>
                </a:lnTo>
                <a:lnTo>
                  <a:pt x="1613790" y="120518"/>
                </a:lnTo>
                <a:lnTo>
                  <a:pt x="1648223" y="102152"/>
                </a:lnTo>
                <a:lnTo>
                  <a:pt x="1682657" y="83788"/>
                </a:lnTo>
                <a:lnTo>
                  <a:pt x="1717090" y="63128"/>
                </a:lnTo>
                <a:lnTo>
                  <a:pt x="1750377" y="43615"/>
                </a:lnTo>
                <a:lnTo>
                  <a:pt x="1785959" y="26399"/>
                </a:lnTo>
                <a:lnTo>
                  <a:pt x="1820392" y="12625"/>
                </a:lnTo>
                <a:lnTo>
                  <a:pt x="1855973" y="34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51855-584D-944D-9F5B-364108DB3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9738" y="4981008"/>
            <a:ext cx="2186662" cy="151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a, Woman, Facial, Beauty, Salon">
            <a:extLst>
              <a:ext uri="{FF2B5EF4-FFF2-40B4-BE49-F238E27FC236}">
                <a16:creationId xmlns:a16="http://schemas.microsoft.com/office/drawing/2014/main" id="{728EAAAB-94A7-3C42-B4A2-A593E1A22B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8317"/>
          <a:stretch/>
        </p:blipFill>
        <p:spPr bwMode="auto">
          <a:xfrm>
            <a:off x="7373816" y="2145636"/>
            <a:ext cx="4261588" cy="39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8">
            <a:extLst>
              <a:ext uri="{FF2B5EF4-FFF2-40B4-BE49-F238E27FC236}">
                <a16:creationId xmlns:a16="http://schemas.microsoft.com/office/drawing/2014/main" id="{21236EB4-E01D-4A24-A687-4E86CA6EED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Afrontando</a:t>
            </a:r>
            <a:r>
              <a:rPr lang="en-US" dirty="0" smtClean="0"/>
              <a:t> el </a:t>
            </a:r>
            <a:r>
              <a:rPr lang="en-US" dirty="0" err="1" smtClean="0"/>
              <a:t>estrés</a:t>
            </a:r>
            <a:r>
              <a:rPr lang="en-US" dirty="0" smtClean="0"/>
              <a:t> y la </a:t>
            </a:r>
            <a:r>
              <a:rPr lang="en-US" dirty="0" err="1" smtClean="0"/>
              <a:t>ansiedad</a:t>
            </a:r>
            <a:r>
              <a:rPr lang="en-US" dirty="0" smtClean="0"/>
              <a:t>: </a:t>
            </a:r>
            <a:r>
              <a:rPr lang="en-US" dirty="0" err="1" smtClean="0"/>
              <a:t>Programe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para el </a:t>
            </a:r>
            <a:r>
              <a:rPr lang="en-US" dirty="0" err="1" smtClean="0"/>
              <a:t>día</a:t>
            </a:r>
            <a:endParaRPr lang="en-US" dirty="0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BB1F20CD-4B98-4DFB-A144-F00E825FD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958" y="2286001"/>
            <a:ext cx="6642018" cy="43433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smtClean="0"/>
              <a:t>It </a:t>
            </a:r>
            <a:r>
              <a:rPr lang="en-US" sz="1800" dirty="0" err="1" smtClean="0"/>
              <a:t>Puede</a:t>
            </a:r>
            <a:r>
              <a:rPr lang="en-US" sz="1800" dirty="0" smtClean="0"/>
              <a:t> sonar </a:t>
            </a:r>
            <a:r>
              <a:rPr lang="en-US" sz="1800" dirty="0" err="1" smtClean="0"/>
              <a:t>abrumador</a:t>
            </a:r>
            <a:r>
              <a:rPr lang="en-US" sz="1800" dirty="0" smtClean="0"/>
              <a:t> </a:t>
            </a:r>
            <a:r>
              <a:rPr lang="en-US" sz="1800" dirty="0" err="1" smtClean="0"/>
              <a:t>programar</a:t>
            </a:r>
            <a:r>
              <a:rPr lang="en-US" sz="1800" dirty="0" smtClean="0"/>
              <a:t> CUALQUIER OTRA COSA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día</a:t>
            </a:r>
            <a:r>
              <a:rPr lang="en-US" sz="1800" dirty="0" smtClean="0"/>
              <a:t> </a:t>
            </a:r>
            <a:r>
              <a:rPr lang="en-US" sz="1800" dirty="0" err="1" smtClean="0"/>
              <a:t>lleno</a:t>
            </a:r>
            <a:r>
              <a:rPr lang="en-US" sz="1800" dirty="0" smtClean="0"/>
              <a:t> de </a:t>
            </a:r>
            <a:r>
              <a:rPr lang="en-US" sz="1800" dirty="0" err="1" smtClean="0"/>
              <a:t>mermelada</a:t>
            </a:r>
            <a:r>
              <a:rPr lang="en-US" sz="1800" dirty="0" smtClean="0"/>
              <a:t>, </a:t>
            </a:r>
            <a:r>
              <a:rPr lang="en-US" sz="1800" dirty="0" err="1" smtClean="0"/>
              <a:t>pero</a:t>
            </a:r>
            <a:r>
              <a:rPr lang="en-US" sz="1800" dirty="0" smtClean="0"/>
              <a:t> </a:t>
            </a:r>
            <a:r>
              <a:rPr lang="en-US" sz="1800" dirty="0" err="1" smtClean="0"/>
              <a:t>tomar</a:t>
            </a:r>
            <a:r>
              <a:rPr lang="en-US" sz="1800" dirty="0" smtClean="0"/>
              <a:t> </a:t>
            </a:r>
            <a:r>
              <a:rPr lang="en-US" sz="1800" dirty="0" err="1" smtClean="0"/>
              <a:t>tiempo</a:t>
            </a:r>
            <a:r>
              <a:rPr lang="en-US" sz="1800" dirty="0" smtClean="0"/>
              <a:t> para </a:t>
            </a:r>
            <a:r>
              <a:rPr lang="en-US" sz="1800" dirty="0" err="1" smtClean="0"/>
              <a:t>hacer</a:t>
            </a:r>
            <a:r>
              <a:rPr lang="en-US" sz="1800" dirty="0" smtClean="0"/>
              <a:t> </a:t>
            </a:r>
            <a:r>
              <a:rPr lang="en-US" sz="1800" dirty="0" err="1" smtClean="0"/>
              <a:t>algo</a:t>
            </a:r>
            <a:r>
              <a:rPr lang="en-US" sz="1800" dirty="0" smtClean="0"/>
              <a:t> para se que </a:t>
            </a:r>
            <a:r>
              <a:rPr lang="en-US" sz="1800" dirty="0" err="1" smtClean="0"/>
              <a:t>usted</a:t>
            </a:r>
            <a:r>
              <a:rPr lang="en-US" sz="1800" dirty="0" smtClean="0"/>
              <a:t> </a:t>
            </a:r>
            <a:r>
              <a:rPr lang="en-US" sz="1800" dirty="0" err="1" smtClean="0"/>
              <a:t>disfruta</a:t>
            </a:r>
            <a:r>
              <a:rPr lang="en-US" sz="1800" dirty="0" smtClean="0"/>
              <a:t> le </a:t>
            </a:r>
            <a:r>
              <a:rPr lang="en-US" sz="1800" dirty="0" err="1" smtClean="0"/>
              <a:t>dará</a:t>
            </a:r>
            <a:r>
              <a:rPr lang="en-US" sz="1800" dirty="0" smtClean="0"/>
              <a:t> un </a:t>
            </a:r>
            <a:r>
              <a:rPr lang="en-US" sz="1800" dirty="0" err="1" smtClean="0"/>
              <a:t>descamso</a:t>
            </a:r>
            <a:r>
              <a:rPr lang="en-US" sz="1800" dirty="0" smtClean="0"/>
              <a:t> mental.  </a:t>
            </a:r>
            <a:r>
              <a:rPr lang="en-US" sz="1800" dirty="0" err="1" smtClean="0"/>
              <a:t>Aquí</a:t>
            </a:r>
            <a:r>
              <a:rPr lang="en-US" sz="1800" dirty="0" smtClean="0"/>
              <a:t> </a:t>
            </a:r>
            <a:r>
              <a:rPr lang="en-US" sz="1800" dirty="0" err="1" smtClean="0"/>
              <a:t>están</a:t>
            </a:r>
            <a:r>
              <a:rPr lang="en-US" sz="1800" dirty="0" smtClean="0"/>
              <a:t> </a:t>
            </a:r>
            <a:r>
              <a:rPr lang="en-US" sz="1800" dirty="0" err="1" smtClean="0"/>
              <a:t>algunos</a:t>
            </a:r>
            <a:r>
              <a:rPr lang="en-US" sz="1800" dirty="0" smtClean="0"/>
              <a:t> ideas de </a:t>
            </a:r>
            <a:r>
              <a:rPr lang="en-US" sz="1800" dirty="0" err="1" smtClean="0"/>
              <a:t>cosas</a:t>
            </a:r>
            <a:r>
              <a:rPr lang="en-US" sz="1800" dirty="0" smtClean="0"/>
              <a:t> que </a:t>
            </a:r>
            <a:r>
              <a:rPr lang="en-US" sz="1800" dirty="0" err="1" smtClean="0"/>
              <a:t>usted</a:t>
            </a:r>
            <a:r>
              <a:rPr lang="en-US" sz="1800" dirty="0" smtClean="0"/>
              <a:t> </a:t>
            </a:r>
            <a:r>
              <a:rPr lang="en-US" sz="1800" dirty="0" err="1" smtClean="0"/>
              <a:t>puede</a:t>
            </a:r>
            <a:r>
              <a:rPr lang="en-US" sz="1800" dirty="0" smtClean="0"/>
              <a:t> </a:t>
            </a:r>
            <a:r>
              <a:rPr lang="en-US" sz="1800" dirty="0" err="1" smtClean="0"/>
              <a:t>hacer</a:t>
            </a:r>
            <a:r>
              <a:rPr lang="en-US" sz="1800" dirty="0" smtClean="0"/>
              <a:t> solo: 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Toma</a:t>
            </a:r>
            <a:r>
              <a:rPr lang="en-US" sz="1800" dirty="0" smtClean="0"/>
              <a:t> un </a:t>
            </a:r>
            <a:r>
              <a:rPr lang="en-US" sz="1800" dirty="0" err="1" smtClean="0"/>
              <a:t>baño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Ir</a:t>
            </a:r>
            <a:r>
              <a:rPr lang="en-US" sz="1800" dirty="0" smtClean="0"/>
              <a:t> a la </a:t>
            </a:r>
            <a:r>
              <a:rPr lang="en-US" sz="1800" dirty="0" err="1" smtClean="0"/>
              <a:t>tienda</a:t>
            </a:r>
            <a:r>
              <a:rPr lang="en-US" sz="1800" dirty="0" smtClean="0"/>
              <a:t> de comestibles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Llame</a:t>
            </a:r>
            <a:r>
              <a:rPr lang="en-US" sz="1800" dirty="0" smtClean="0"/>
              <a:t> a un amigo 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Leer un </a:t>
            </a:r>
            <a:r>
              <a:rPr lang="en-US" sz="1800" dirty="0" err="1" smtClean="0"/>
              <a:t>libro</a:t>
            </a:r>
            <a:r>
              <a:rPr lang="en-US" sz="1800" dirty="0" smtClean="0"/>
              <a:t> o </a:t>
            </a:r>
            <a:r>
              <a:rPr lang="en-US" sz="1800" dirty="0" err="1" smtClean="0"/>
              <a:t>diario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Siéntese</a:t>
            </a:r>
            <a:r>
              <a:rPr lang="en-US" sz="1800" dirty="0" smtClean="0"/>
              <a:t> junto a la </a:t>
            </a:r>
            <a:r>
              <a:rPr lang="en-US" sz="1800" dirty="0" err="1" smtClean="0"/>
              <a:t>bahía</a:t>
            </a:r>
            <a:r>
              <a:rPr lang="en-US" sz="1800" dirty="0" smtClean="0"/>
              <a:t> o al </a:t>
            </a:r>
            <a:r>
              <a:rPr lang="en-US" sz="1800" dirty="0" err="1" smtClean="0"/>
              <a:t>océano</a:t>
            </a:r>
            <a:r>
              <a:rPr lang="en-US" sz="1800" dirty="0" smtClean="0"/>
              <a:t> y observe el </a:t>
            </a:r>
            <a:r>
              <a:rPr lang="en-US" sz="1800" dirty="0" err="1" smtClean="0"/>
              <a:t>agua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smtClean="0"/>
              <a:t>Se ha </a:t>
            </a:r>
            <a:r>
              <a:rPr lang="en-US" sz="1800" dirty="0" err="1" smtClean="0"/>
              <a:t>demostrado</a:t>
            </a:r>
            <a:r>
              <a:rPr lang="en-US" sz="1800" dirty="0" smtClean="0"/>
              <a:t> que </a:t>
            </a:r>
            <a:r>
              <a:rPr lang="en-US" sz="1800" dirty="0" err="1" smtClean="0"/>
              <a:t>los</a:t>
            </a:r>
            <a:r>
              <a:rPr lang="en-US" sz="1800" dirty="0" smtClean="0"/>
              <a:t> </a:t>
            </a:r>
            <a:r>
              <a:rPr lang="en-US" sz="1800" dirty="0" err="1" smtClean="0"/>
              <a:t>sonidos</a:t>
            </a:r>
            <a:r>
              <a:rPr lang="en-US" sz="1800" dirty="0" smtClean="0"/>
              <a:t> y </a:t>
            </a:r>
            <a:r>
              <a:rPr lang="en-US" sz="1800" dirty="0" err="1" smtClean="0"/>
              <a:t>escenes</a:t>
            </a:r>
            <a:r>
              <a:rPr lang="en-US" sz="1800" dirty="0" smtClean="0"/>
              <a:t> del </a:t>
            </a:r>
            <a:r>
              <a:rPr lang="en-US" sz="1800" dirty="0" err="1" smtClean="0"/>
              <a:t>agua</a:t>
            </a:r>
            <a:r>
              <a:rPr lang="en-US" sz="1800" dirty="0" smtClean="0"/>
              <a:t> </a:t>
            </a:r>
            <a:r>
              <a:rPr lang="en-US" sz="1800" dirty="0" err="1" smtClean="0"/>
              <a:t>desencadenan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respuesta</a:t>
            </a:r>
            <a:r>
              <a:rPr lang="en-US" sz="1800" dirty="0" smtClean="0"/>
              <a:t> </a:t>
            </a:r>
            <a:r>
              <a:rPr lang="en-US" sz="1800" dirty="0" err="1" smtClean="0"/>
              <a:t>feliz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cerebro</a:t>
            </a:r>
            <a:endParaRPr lang="en-US" sz="1500" dirty="0"/>
          </a:p>
          <a:p>
            <a:pPr>
              <a:lnSpc>
                <a:spcPct val="100000"/>
              </a:lnSpc>
            </a:pPr>
            <a:endParaRPr lang="en-US" sz="1500" dirty="0"/>
          </a:p>
          <a:p>
            <a:pPr>
              <a:lnSpc>
                <a:spcPct val="100000"/>
              </a:lnSpc>
            </a:pPr>
            <a:endParaRPr lang="en-US" sz="15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74CA330-65E8-463F-88E1-A3F5F8656C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04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ilhouette, Runner, Female, Running">
            <a:extLst>
              <a:ext uri="{FF2B5EF4-FFF2-40B4-BE49-F238E27FC236}">
                <a16:creationId xmlns:a16="http://schemas.microsoft.com/office/drawing/2014/main" id="{4E9C4D35-C6A3-274C-AA38-36B863228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7"/>
          <a:stretch/>
        </p:blipFill>
        <p:spPr bwMode="auto">
          <a:xfrm>
            <a:off x="20" y="-1"/>
            <a:ext cx="12191980" cy="686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138">
            <a:extLst>
              <a:ext uri="{FF2B5EF4-FFF2-40B4-BE49-F238E27FC236}">
                <a16:creationId xmlns:a16="http://schemas.microsoft.com/office/drawing/2014/main" id="{6FEC938A-08D3-4E64-99D7-727DBB68C1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153" name="Rectangle 140">
            <a:extLst>
              <a:ext uri="{FF2B5EF4-FFF2-40B4-BE49-F238E27FC236}">
                <a16:creationId xmlns:a16="http://schemas.microsoft.com/office/drawing/2014/main" id="{04612673-9BA5-4DAF-8BA5-6605AC629A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321" y="-2"/>
            <a:ext cx="28346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4" name="Freeform 6">
            <a:extLst>
              <a:ext uri="{FF2B5EF4-FFF2-40B4-BE49-F238E27FC236}">
                <a16:creationId xmlns:a16="http://schemas.microsoft.com/office/drawing/2014/main" id="{3221C7D0-DB51-497C-8B0F-D310D585AA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478212" y="650367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1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Afrontando</a:t>
            </a:r>
            <a:r>
              <a:rPr lang="en-US" dirty="0" smtClean="0">
                <a:solidFill>
                  <a:schemeClr val="bg2"/>
                </a:solidFill>
              </a:rPr>
              <a:t> el </a:t>
            </a:r>
            <a:r>
              <a:rPr lang="en-US" dirty="0" err="1" smtClean="0">
                <a:solidFill>
                  <a:schemeClr val="bg2"/>
                </a:solidFill>
              </a:rPr>
              <a:t>estrés</a:t>
            </a:r>
            <a:r>
              <a:rPr lang="en-US" dirty="0" smtClean="0">
                <a:solidFill>
                  <a:schemeClr val="bg2"/>
                </a:solidFill>
              </a:rPr>
              <a:t> y la </a:t>
            </a:r>
            <a:r>
              <a:rPr lang="en-US" dirty="0" err="1" smtClean="0">
                <a:solidFill>
                  <a:schemeClr val="bg2"/>
                </a:solidFill>
              </a:rPr>
              <a:t>ansiedad</a:t>
            </a:r>
            <a:r>
              <a:rPr lang="en-US" dirty="0" smtClean="0">
                <a:solidFill>
                  <a:schemeClr val="bg2"/>
                </a:solidFill>
              </a:rPr>
              <a:t>: </a:t>
            </a:r>
            <a:r>
              <a:rPr lang="en-US" dirty="0" err="1" smtClean="0">
                <a:solidFill>
                  <a:schemeClr val="bg2"/>
                </a:solidFill>
              </a:rPr>
              <a:t>en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movimiento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178" y="1874517"/>
            <a:ext cx="10178322" cy="46010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bg2"/>
                </a:solidFill>
              </a:rPr>
              <a:t>El </a:t>
            </a:r>
            <a:r>
              <a:rPr lang="en-US" dirty="0" err="1" smtClean="0">
                <a:solidFill>
                  <a:schemeClr val="bg2"/>
                </a:solidFill>
              </a:rPr>
              <a:t>ejercicio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libera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hormonas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en</a:t>
            </a:r>
            <a:r>
              <a:rPr lang="en-US" dirty="0" smtClean="0">
                <a:solidFill>
                  <a:schemeClr val="bg2"/>
                </a:solidFill>
              </a:rPr>
              <a:t> el </a:t>
            </a:r>
            <a:r>
              <a:rPr lang="en-US" dirty="0" err="1" smtClean="0">
                <a:solidFill>
                  <a:schemeClr val="bg2"/>
                </a:solidFill>
              </a:rPr>
              <a:t>cerebro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humano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llamadas</a:t>
            </a:r>
            <a:r>
              <a:rPr lang="en-US" dirty="0" smtClean="0">
                <a:solidFill>
                  <a:schemeClr val="bg2"/>
                </a:solidFill>
              </a:rPr>
              <a:t> “</a:t>
            </a:r>
            <a:r>
              <a:rPr lang="en-US" dirty="0" err="1" smtClean="0">
                <a:solidFill>
                  <a:schemeClr val="bg2"/>
                </a:solidFill>
              </a:rPr>
              <a:t>endorfinas</a:t>
            </a:r>
            <a:r>
              <a:rPr lang="en-US" dirty="0" smtClean="0">
                <a:solidFill>
                  <a:schemeClr val="bg2"/>
                </a:solidFill>
              </a:rPr>
              <a:t>”. </a:t>
            </a:r>
            <a:r>
              <a:rPr lang="en-US" dirty="0" err="1" smtClean="0">
                <a:solidFill>
                  <a:schemeClr val="bg2"/>
                </a:solidFill>
              </a:rPr>
              <a:t>Depués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terminar</a:t>
            </a:r>
            <a:r>
              <a:rPr lang="en-US" dirty="0" smtClean="0">
                <a:solidFill>
                  <a:schemeClr val="bg2"/>
                </a:solidFill>
              </a:rPr>
              <a:t> un </a:t>
            </a:r>
            <a:r>
              <a:rPr lang="en-US" dirty="0" err="1" smtClean="0">
                <a:solidFill>
                  <a:schemeClr val="bg2"/>
                </a:solidFill>
              </a:rPr>
              <a:t>entrenamiento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 err="1" smtClean="0">
                <a:solidFill>
                  <a:schemeClr val="bg2"/>
                </a:solidFill>
              </a:rPr>
              <a:t>estas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“</a:t>
            </a:r>
            <a:r>
              <a:rPr lang="en-US" dirty="0" err="1" smtClean="0">
                <a:solidFill>
                  <a:schemeClr val="bg2"/>
                </a:solidFill>
              </a:rPr>
              <a:t>hormonas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felices</a:t>
            </a:r>
            <a:r>
              <a:rPr lang="en-US" dirty="0" smtClean="0">
                <a:solidFill>
                  <a:schemeClr val="bg2"/>
                </a:solidFill>
              </a:rPr>
              <a:t>” </a:t>
            </a:r>
            <a:r>
              <a:rPr lang="en-US" dirty="0" err="1" smtClean="0">
                <a:solidFill>
                  <a:schemeClr val="bg2"/>
                </a:solidFill>
              </a:rPr>
              <a:t>liberan</a:t>
            </a:r>
            <a:r>
              <a:rPr lang="en-US" dirty="0" smtClean="0">
                <a:solidFill>
                  <a:schemeClr val="bg2"/>
                </a:solidFill>
              </a:rPr>
              <a:t> y </a:t>
            </a:r>
            <a:r>
              <a:rPr lang="en-US" dirty="0" err="1" smtClean="0">
                <a:solidFill>
                  <a:schemeClr val="bg2"/>
                </a:solidFill>
              </a:rPr>
              <a:t>ayudan</a:t>
            </a:r>
            <a:r>
              <a:rPr lang="en-US" dirty="0" smtClean="0">
                <a:solidFill>
                  <a:schemeClr val="bg2"/>
                </a:solidFill>
              </a:rPr>
              <a:t> a </a:t>
            </a:r>
            <a:r>
              <a:rPr lang="en-US" dirty="0" err="1" smtClean="0">
                <a:solidFill>
                  <a:schemeClr val="bg2"/>
                </a:solidFill>
              </a:rPr>
              <a:t>mejorar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su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estado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ánimo</a:t>
            </a:r>
            <a:r>
              <a:rPr lang="en-US" dirty="0" smtClean="0">
                <a:solidFill>
                  <a:schemeClr val="bg2"/>
                </a:solidFill>
              </a:rPr>
              <a:t>. 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Algunos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los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mejores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ejercicios</a:t>
            </a:r>
            <a:r>
              <a:rPr lang="en-US" dirty="0" smtClean="0">
                <a:solidFill>
                  <a:schemeClr val="bg2"/>
                </a:solidFill>
              </a:rPr>
              <a:t> que </a:t>
            </a:r>
            <a:r>
              <a:rPr lang="en-US" dirty="0" err="1" smtClean="0">
                <a:solidFill>
                  <a:schemeClr val="bg2"/>
                </a:solidFill>
              </a:rPr>
              <a:t>puede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hacer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desde</a:t>
            </a:r>
            <a:r>
              <a:rPr lang="en-US" dirty="0" smtClean="0">
                <a:solidFill>
                  <a:schemeClr val="bg2"/>
                </a:solidFill>
              </a:rPr>
              <a:t> casa </a:t>
            </a:r>
            <a:r>
              <a:rPr lang="en-US" dirty="0" err="1" smtClean="0">
                <a:solidFill>
                  <a:schemeClr val="bg2"/>
                </a:solidFill>
              </a:rPr>
              <a:t>incluyen</a:t>
            </a:r>
            <a:r>
              <a:rPr lang="en-US" dirty="0" smtClean="0">
                <a:solidFill>
                  <a:schemeClr val="bg2"/>
                </a:solidFill>
              </a:rPr>
              <a:t>: </a:t>
            </a:r>
            <a:endParaRPr lang="en-US" dirty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solidFill>
                <a:schemeClr val="bg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bg2"/>
                </a:solidFill>
              </a:rPr>
              <a:t>Correr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por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su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vecindario</a:t>
            </a:r>
            <a:endParaRPr lang="en-US" dirty="0" smtClean="0">
              <a:solidFill>
                <a:schemeClr val="bg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bg2"/>
                </a:solidFill>
              </a:rPr>
              <a:t>Andar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en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bicicleta</a:t>
            </a:r>
            <a:endParaRPr lang="en-US" dirty="0" smtClean="0">
              <a:solidFill>
                <a:schemeClr val="bg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bg2"/>
                </a:solidFill>
              </a:rPr>
              <a:t>Caminar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bg2"/>
                </a:solidFill>
              </a:rPr>
              <a:t>Entrenamientos</a:t>
            </a:r>
            <a:r>
              <a:rPr lang="en-US" dirty="0" smtClean="0">
                <a:solidFill>
                  <a:schemeClr val="bg2"/>
                </a:solidFill>
              </a:rPr>
              <a:t> de video </a:t>
            </a:r>
            <a:r>
              <a:rPr lang="en-US" dirty="0" err="1" smtClean="0">
                <a:solidFill>
                  <a:schemeClr val="bg2"/>
                </a:solidFill>
              </a:rPr>
              <a:t>en</a:t>
            </a:r>
            <a:r>
              <a:rPr lang="en-US" dirty="0" smtClean="0">
                <a:solidFill>
                  <a:schemeClr val="bg2"/>
                </a:solidFill>
              </a:rPr>
              <a:t> casa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bg2"/>
                </a:solidFill>
              </a:rPr>
              <a:t>Clases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ejerciciosen</a:t>
            </a:r>
            <a:r>
              <a:rPr lang="en-US" dirty="0" smtClean="0">
                <a:solidFill>
                  <a:schemeClr val="bg2"/>
                </a:solidFill>
              </a:rPr>
              <a:t> vivo </a:t>
            </a:r>
            <a:r>
              <a:rPr lang="en-US" dirty="0" err="1" smtClean="0">
                <a:solidFill>
                  <a:schemeClr val="bg2"/>
                </a:solidFill>
              </a:rPr>
              <a:t>en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grupo</a:t>
            </a:r>
            <a:endParaRPr lang="en-US" dirty="0">
              <a:solidFill>
                <a:schemeClr val="bg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err="1" smtClean="0">
                <a:solidFill>
                  <a:schemeClr val="bg2"/>
                </a:solidFill>
              </a:rPr>
              <a:t>Levantamiento</a:t>
            </a:r>
            <a:r>
              <a:rPr lang="en-US" dirty="0" smtClean="0">
                <a:solidFill>
                  <a:schemeClr val="bg2"/>
                </a:solidFill>
              </a:rPr>
              <a:t> de </a:t>
            </a:r>
            <a:r>
              <a:rPr lang="en-US" dirty="0" err="1" smtClean="0">
                <a:solidFill>
                  <a:schemeClr val="bg2"/>
                </a:solidFill>
              </a:rPr>
              <a:t>pesas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E6C911F-6745-433F-80C5-7B91899B5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5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man, Sitting, Counter, Phone">
            <a:extLst>
              <a:ext uri="{FF2B5EF4-FFF2-40B4-BE49-F238E27FC236}">
                <a16:creationId xmlns:a16="http://schemas.microsoft.com/office/drawing/2014/main" id="{06CC7FD8-8735-E547-9858-884023DF10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4" r="932" b="-1"/>
          <a:stretch/>
        </p:blipFill>
        <p:spPr bwMode="auto">
          <a:xfrm>
            <a:off x="7373816" y="2145636"/>
            <a:ext cx="4261588" cy="39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Freeform 8">
            <a:extLst>
              <a:ext uri="{FF2B5EF4-FFF2-40B4-BE49-F238E27FC236}">
                <a16:creationId xmlns:a16="http://schemas.microsoft.com/office/drawing/2014/main" id="{21236EB4-E01D-4A24-A687-4E86CA6EED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382385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Afrontando</a:t>
            </a:r>
            <a:r>
              <a:rPr lang="en-US" sz="4000" dirty="0" smtClean="0"/>
              <a:t> el </a:t>
            </a:r>
            <a:r>
              <a:rPr lang="en-US" sz="4000" dirty="0" err="1" smtClean="0"/>
              <a:t>estrés</a:t>
            </a:r>
            <a:r>
              <a:rPr lang="en-US" sz="4000" dirty="0" smtClean="0"/>
              <a:t> y la </a:t>
            </a:r>
            <a:r>
              <a:rPr lang="en-US" sz="4000" dirty="0" err="1" smtClean="0"/>
              <a:t>ansidad</a:t>
            </a:r>
            <a:r>
              <a:rPr lang="en-US" sz="4000" dirty="0" smtClean="0"/>
              <a:t>: </a:t>
            </a:r>
            <a:r>
              <a:rPr lang="en-US" sz="4000" dirty="0" err="1" smtClean="0"/>
              <a:t>Manténgase</a:t>
            </a:r>
            <a:r>
              <a:rPr lang="en-US" sz="4000" dirty="0" smtClean="0"/>
              <a:t> </a:t>
            </a:r>
            <a:r>
              <a:rPr lang="en-US" sz="4000" dirty="0" err="1" smtClean="0"/>
              <a:t>conectado</a:t>
            </a:r>
            <a:r>
              <a:rPr lang="en-US" sz="4000" dirty="0" smtClean="0"/>
              <a:t> con la </a:t>
            </a:r>
            <a:r>
              <a:rPr lang="en-US" sz="4000" dirty="0" err="1" smtClean="0"/>
              <a:t>familia</a:t>
            </a:r>
            <a:r>
              <a:rPr lang="en-US" sz="4000" dirty="0" smtClean="0"/>
              <a:t> y </a:t>
            </a:r>
            <a:r>
              <a:rPr lang="en-US" sz="4000" dirty="0" err="1" smtClean="0"/>
              <a:t>los</a:t>
            </a:r>
            <a:r>
              <a:rPr lang="en-US" sz="4000" dirty="0" smtClean="0"/>
              <a:t> amigos</a:t>
            </a:r>
            <a:endParaRPr lang="en-US" sz="4000" dirty="0"/>
          </a:p>
        </p:txBody>
      </p:sp>
      <p:sp>
        <p:nvSpPr>
          <p:cNvPr id="76" name="Freeform 6">
            <a:extLst>
              <a:ext uri="{FF2B5EF4-FFF2-40B4-BE49-F238E27FC236}">
                <a16:creationId xmlns:a16="http://schemas.microsoft.com/office/drawing/2014/main" id="{BB1F20CD-4B98-4DFB-A144-F00E825FD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Lllamar</a:t>
            </a:r>
            <a:r>
              <a:rPr lang="en-US" dirty="0" smtClean="0"/>
              <a:t> a un amigo o familiar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parecer</a:t>
            </a:r>
            <a:r>
              <a:rPr lang="en-US" dirty="0" smtClean="0"/>
              <a:t> de la </a:t>
            </a:r>
            <a:r>
              <a:rPr lang="en-US" dirty="0" err="1" smtClean="0"/>
              <a:t>vieja</a:t>
            </a:r>
            <a:r>
              <a:rPr lang="en-US" dirty="0" smtClean="0"/>
              <a:t> </a:t>
            </a:r>
            <a:r>
              <a:rPr lang="en-US" dirty="0" err="1" smtClean="0"/>
              <a:t>escuela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comunicarse</a:t>
            </a:r>
            <a:r>
              <a:rPr lang="en-US" dirty="0" smtClean="0"/>
              <a:t> con lo </a:t>
            </a:r>
            <a:r>
              <a:rPr lang="en-US" dirty="0" err="1" smtClean="0"/>
              <a:t>demás</a:t>
            </a:r>
            <a:r>
              <a:rPr lang="en-US" dirty="0" smtClean="0"/>
              <a:t> </a:t>
            </a:r>
            <a:r>
              <a:rPr lang="en-US" dirty="0" err="1" smtClean="0"/>
              <a:t>proporcina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salida</a:t>
            </a:r>
            <a:r>
              <a:rPr lang="en-US" dirty="0" smtClean="0"/>
              <a:t> </a:t>
            </a:r>
            <a:r>
              <a:rPr lang="en-US" dirty="0" err="1" smtClean="0"/>
              <a:t>emocional</a:t>
            </a:r>
            <a:r>
              <a:rPr lang="en-US" dirty="0" smtClean="0"/>
              <a:t> y </a:t>
            </a:r>
            <a:r>
              <a:rPr lang="en-US" dirty="0" err="1" smtClean="0"/>
              <a:t>analizar</a:t>
            </a:r>
            <a:r>
              <a:rPr lang="en-US" dirty="0"/>
              <a:t> </a:t>
            </a:r>
            <a:r>
              <a:rPr lang="en-US" dirty="0" smtClean="0"/>
              <a:t>lo que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sintiendo</a:t>
            </a:r>
            <a:r>
              <a:rPr lang="en-US" dirty="0" smtClean="0"/>
              <a:t>. Si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lo </a:t>
            </a:r>
            <a:r>
              <a:rPr lang="en-US" dirty="0" err="1" smtClean="0"/>
              <a:t>tuyo</a:t>
            </a:r>
            <a:r>
              <a:rPr lang="en-US" dirty="0" smtClean="0"/>
              <a:t>, </a:t>
            </a:r>
            <a:r>
              <a:rPr lang="en-US" dirty="0" err="1" smtClean="0"/>
              <a:t>pruedba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de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comunicación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Enviar</a:t>
            </a:r>
            <a:r>
              <a:rPr lang="en-US" dirty="0" smtClean="0"/>
              <a:t> </a:t>
            </a:r>
            <a:r>
              <a:rPr lang="en-US" dirty="0" err="1" smtClean="0"/>
              <a:t>mensajes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a un amigo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Video </a:t>
            </a:r>
            <a:r>
              <a:rPr lang="en-US" dirty="0" err="1" smtClean="0"/>
              <a:t>llamada</a:t>
            </a:r>
            <a:r>
              <a:rPr lang="en-US" dirty="0" smtClean="0"/>
              <a:t>/</a:t>
            </a:r>
            <a:r>
              <a:rPr lang="en-US" dirty="0" err="1" smtClean="0"/>
              <a:t>Facetime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err="1" smtClean="0"/>
              <a:t>Conéctese</a:t>
            </a:r>
            <a:r>
              <a:rPr lang="en-US" dirty="0" smtClean="0"/>
              <a:t> con amigos a </a:t>
            </a:r>
            <a:r>
              <a:rPr lang="en-US" dirty="0" err="1" smtClean="0"/>
              <a:t>través</a:t>
            </a:r>
            <a:r>
              <a:rPr lang="en-US" dirty="0" smtClean="0"/>
              <a:t> de las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un video llama/Zoom con </a:t>
            </a:r>
            <a:r>
              <a:rPr lang="en-US" dirty="0" err="1" smtClean="0"/>
              <a:t>algunos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familiars o amigos </a:t>
            </a:r>
            <a:r>
              <a:rPr lang="en-US" dirty="0" err="1" smtClean="0"/>
              <a:t>cercanos</a:t>
            </a:r>
            <a:endParaRPr lang="en-US" dirty="0"/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74CA330-65E8-463F-88E1-A3F5F8656C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62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9C3FEA-B78D-9A4C-A072-6FC9D760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396" y="1003642"/>
            <a:ext cx="3570566" cy="4551426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Mantiendo</a:t>
            </a:r>
            <a:r>
              <a:rPr lang="en-US" sz="3200" dirty="0" smtClean="0"/>
              <a:t>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</a:t>
            </a:r>
            <a:r>
              <a:rPr lang="en-US" sz="3200" dirty="0" err="1" smtClean="0"/>
              <a:t>saludable</a:t>
            </a:r>
            <a:endParaRPr lang="en-US" sz="32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3DB030-6559-2548-988D-CB38526D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4463" y="1153287"/>
            <a:ext cx="4838476" cy="45514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/>
              <a:t>especialmente</a:t>
            </a:r>
            <a:r>
              <a:rPr lang="en-US" sz="1800" dirty="0"/>
              <a:t> </a:t>
            </a:r>
            <a:r>
              <a:rPr lang="en-US" sz="1800" dirty="0" err="1"/>
              <a:t>importante</a:t>
            </a:r>
            <a:r>
              <a:rPr lang="en-US" sz="1800" dirty="0"/>
              <a:t> </a:t>
            </a:r>
            <a:r>
              <a:rPr lang="en-US" sz="1800" dirty="0" err="1"/>
              <a:t>mantener</a:t>
            </a:r>
            <a:r>
              <a:rPr lang="en-US" sz="1800" dirty="0"/>
              <a:t> a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familia</a:t>
            </a:r>
            <a:r>
              <a:rPr lang="en-US" sz="1800" dirty="0"/>
              <a:t> </a:t>
            </a:r>
            <a:r>
              <a:rPr lang="en-US" sz="1800" dirty="0" err="1"/>
              <a:t>saludable</a:t>
            </a:r>
            <a:r>
              <a:rPr lang="en-US" sz="1800" dirty="0"/>
              <a:t> </a:t>
            </a:r>
            <a:r>
              <a:rPr lang="en-US" sz="1800" dirty="0" err="1"/>
              <a:t>durante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tiempo</a:t>
            </a:r>
            <a:r>
              <a:rPr lang="en-US" sz="1800" dirty="0"/>
              <a:t>, </a:t>
            </a:r>
            <a:r>
              <a:rPr lang="en-US" sz="1800" dirty="0" err="1"/>
              <a:t>especialmente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hijo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a </a:t>
            </a:r>
            <a:r>
              <a:rPr lang="en-US" sz="1800" dirty="0" err="1"/>
              <a:t>asistir</a:t>
            </a:r>
            <a:r>
              <a:rPr lang="en-US" sz="1800" dirty="0"/>
              <a:t> a la </a:t>
            </a:r>
            <a:r>
              <a:rPr lang="en-US" sz="1800" dirty="0" err="1"/>
              <a:t>escuela</a:t>
            </a:r>
            <a:r>
              <a:rPr lang="en-US" sz="1800" dirty="0"/>
              <a:t> o a la </a:t>
            </a:r>
            <a:r>
              <a:rPr lang="en-US" sz="1800" dirty="0" err="1"/>
              <a:t>guardería</a:t>
            </a:r>
            <a:r>
              <a:rPr lang="en-US" sz="1800" dirty="0"/>
              <a:t>. Las </a:t>
            </a:r>
            <a:r>
              <a:rPr lang="en-US" sz="1800" dirty="0" err="1"/>
              <a:t>siguientes</a:t>
            </a:r>
            <a:r>
              <a:rPr lang="en-US" sz="1800" dirty="0"/>
              <a:t> </a:t>
            </a:r>
            <a:r>
              <a:rPr lang="en-US" sz="1800" dirty="0" err="1"/>
              <a:t>disapositivas</a:t>
            </a:r>
            <a:r>
              <a:rPr lang="en-US" sz="1800" dirty="0"/>
              <a:t> </a:t>
            </a:r>
            <a:r>
              <a:rPr lang="en-US" sz="1800" dirty="0" err="1"/>
              <a:t>presentarán</a:t>
            </a:r>
            <a:r>
              <a:rPr lang="en-US" sz="1800" dirty="0"/>
              <a:t> </a:t>
            </a:r>
            <a:r>
              <a:rPr lang="en-US" sz="1800" dirty="0" err="1"/>
              <a:t>algunas</a:t>
            </a:r>
            <a:r>
              <a:rPr lang="en-US" sz="1800" dirty="0"/>
              <a:t> </a:t>
            </a:r>
            <a:r>
              <a:rPr lang="en-US" sz="1800" dirty="0" err="1"/>
              <a:t>maneras</a:t>
            </a:r>
            <a:r>
              <a:rPr lang="en-US" sz="1800" dirty="0"/>
              <a:t> </a:t>
            </a:r>
            <a:r>
              <a:rPr lang="en-US" sz="1800" dirty="0" err="1"/>
              <a:t>fáciles</a:t>
            </a:r>
            <a:r>
              <a:rPr lang="en-US" sz="1800" dirty="0"/>
              <a:t> de </a:t>
            </a:r>
            <a:r>
              <a:rPr lang="en-US" sz="1800" dirty="0" err="1"/>
              <a:t>crear</a:t>
            </a:r>
            <a:r>
              <a:rPr lang="en-US" sz="1800" dirty="0"/>
              <a:t>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rutina</a:t>
            </a:r>
            <a:r>
              <a:rPr lang="en-US" sz="1800" dirty="0"/>
              <a:t> de </a:t>
            </a:r>
            <a:r>
              <a:rPr lang="en-US" sz="1800" dirty="0" err="1"/>
              <a:t>bienestar</a:t>
            </a:r>
            <a:r>
              <a:rPr lang="en-US" sz="1800" dirty="0"/>
              <a:t> familiar.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290" name="Picture 2" descr="Apples, Fruit, Red, Juicy, Ripe">
            <a:extLst>
              <a:ext uri="{FF2B5EF4-FFF2-40B4-BE49-F238E27FC236}">
                <a16:creationId xmlns:a16="http://schemas.microsoft.com/office/drawing/2014/main" id="{D3520A60-625D-9543-920C-4B92E2713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75" y="-1"/>
            <a:ext cx="2882900" cy="621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atermelon, Summer">
            <a:extLst>
              <a:ext uri="{FF2B5EF4-FFF2-40B4-BE49-F238E27FC236}">
                <a16:creationId xmlns:a16="http://schemas.microsoft.com/office/drawing/2014/main" id="{6939EC30-F5B9-0148-B78F-74633B7C2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1" r="11131" b="2"/>
          <a:stretch/>
        </p:blipFill>
        <p:spPr bwMode="auto">
          <a:xfrm>
            <a:off x="7716720" y="2302799"/>
            <a:ext cx="4261588" cy="39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8">
            <a:extLst>
              <a:ext uri="{FF2B5EF4-FFF2-40B4-BE49-F238E27FC236}">
                <a16:creationId xmlns:a16="http://schemas.microsoft.com/office/drawing/2014/main" id="{21236EB4-E01D-4A24-A687-4E86CA6EED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Manteniendo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saludable</a:t>
            </a:r>
            <a:r>
              <a:rPr lang="en-US" dirty="0" smtClean="0"/>
              <a:t>: comer </a:t>
            </a:r>
            <a:r>
              <a:rPr lang="en-US" dirty="0" err="1" smtClean="0"/>
              <a:t>sano</a:t>
            </a:r>
            <a:endParaRPr lang="en-US" dirty="0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BB1F20CD-4B98-4DFB-A144-F00E825FD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2687"/>
            <a:ext cx="6465042" cy="48738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700" dirty="0" smtClean="0"/>
              <a:t>Un </a:t>
            </a:r>
            <a:r>
              <a:rPr lang="en-US" sz="1700" dirty="0" err="1" smtClean="0"/>
              <a:t>dieta</a:t>
            </a:r>
            <a:r>
              <a:rPr lang="en-US" sz="1700" dirty="0" smtClean="0"/>
              <a:t> </a:t>
            </a:r>
            <a:r>
              <a:rPr lang="en-US" sz="1700" dirty="0" err="1" smtClean="0"/>
              <a:t>rica</a:t>
            </a:r>
            <a:r>
              <a:rPr lang="en-US" sz="1700" dirty="0" smtClean="0"/>
              <a:t> </a:t>
            </a:r>
            <a:r>
              <a:rPr lang="en-US" sz="1700" dirty="0" err="1" smtClean="0"/>
              <a:t>en</a:t>
            </a:r>
            <a:r>
              <a:rPr lang="en-US" sz="1700" dirty="0" smtClean="0"/>
              <a:t> </a:t>
            </a:r>
            <a:r>
              <a:rPr lang="en-US" sz="1700" dirty="0" err="1" smtClean="0"/>
              <a:t>nutrientes</a:t>
            </a:r>
            <a:r>
              <a:rPr lang="en-US" sz="1700" dirty="0" smtClean="0"/>
              <a:t> </a:t>
            </a:r>
            <a:r>
              <a:rPr lang="en-US" sz="1700" dirty="0" err="1" smtClean="0"/>
              <a:t>ayuda</a:t>
            </a:r>
            <a:r>
              <a:rPr lang="en-US" sz="1700" dirty="0" smtClean="0"/>
              <a:t> al Sistema </a:t>
            </a:r>
            <a:r>
              <a:rPr lang="en-US" sz="1700" dirty="0" err="1" smtClean="0"/>
              <a:t>inmunitario</a:t>
            </a:r>
            <a:r>
              <a:rPr lang="en-US" sz="1700" dirty="0" smtClean="0"/>
              <a:t> a </a:t>
            </a:r>
            <a:r>
              <a:rPr lang="en-US" sz="1700" dirty="0" err="1" smtClean="0"/>
              <a:t>fucionar</a:t>
            </a:r>
            <a:r>
              <a:rPr lang="en-US" sz="1700" dirty="0" smtClean="0"/>
              <a:t> de </a:t>
            </a:r>
            <a:r>
              <a:rPr lang="en-US" sz="1700" dirty="0" err="1" smtClean="0"/>
              <a:t>manera</a:t>
            </a:r>
            <a:r>
              <a:rPr lang="en-US" sz="1700" dirty="0" smtClean="0"/>
              <a:t> </a:t>
            </a:r>
            <a:r>
              <a:rPr lang="en-US" sz="1700" dirty="0" err="1" smtClean="0"/>
              <a:t>óptima</a:t>
            </a:r>
            <a:r>
              <a:rPr lang="en-US" sz="1700" dirty="0" smtClean="0"/>
              <a:t>. Un </a:t>
            </a:r>
            <a:r>
              <a:rPr lang="en-US" sz="1700" dirty="0" err="1" smtClean="0"/>
              <a:t>cuerpo</a:t>
            </a:r>
            <a:r>
              <a:rPr lang="en-US" sz="1700" dirty="0" smtClean="0"/>
              <a:t> </a:t>
            </a:r>
            <a:r>
              <a:rPr lang="en-US" sz="1700" dirty="0" err="1" smtClean="0"/>
              <a:t>alimentado</a:t>
            </a:r>
            <a:r>
              <a:rPr lang="en-US" sz="1700" dirty="0" smtClean="0"/>
              <a:t> </a:t>
            </a:r>
            <a:r>
              <a:rPr lang="en-US" sz="1700" dirty="0" err="1" smtClean="0"/>
              <a:t>por</a:t>
            </a:r>
            <a:r>
              <a:rPr lang="en-US" sz="1700" dirty="0" smtClean="0"/>
              <a:t> </a:t>
            </a:r>
            <a:r>
              <a:rPr lang="en-US" sz="1700" dirty="0" err="1" smtClean="0"/>
              <a:t>alimentos</a:t>
            </a:r>
            <a:r>
              <a:rPr lang="en-US" sz="1700" dirty="0" smtClean="0"/>
              <a:t> </a:t>
            </a:r>
            <a:r>
              <a:rPr lang="en-US" sz="1700" dirty="0" err="1" smtClean="0"/>
              <a:t>integerales</a:t>
            </a:r>
            <a:r>
              <a:rPr lang="en-US" sz="1700" dirty="0" smtClean="0"/>
              <a:t> </a:t>
            </a:r>
            <a:r>
              <a:rPr lang="en-US" sz="1700" dirty="0" err="1" smtClean="0"/>
              <a:t>saludables</a:t>
            </a:r>
            <a:r>
              <a:rPr lang="en-US" sz="1700" dirty="0" smtClean="0"/>
              <a:t> </a:t>
            </a:r>
            <a:r>
              <a:rPr lang="en-US" sz="1700" dirty="0" err="1" smtClean="0"/>
              <a:t>tiene</a:t>
            </a:r>
            <a:r>
              <a:rPr lang="en-US" sz="1700" dirty="0" smtClean="0"/>
              <a:t> </a:t>
            </a:r>
            <a:r>
              <a:rPr lang="en-US" sz="1700" dirty="0" err="1" smtClean="0"/>
              <a:t>menos</a:t>
            </a:r>
            <a:r>
              <a:rPr lang="en-US" sz="1700" dirty="0" smtClean="0"/>
              <a:t> </a:t>
            </a:r>
            <a:r>
              <a:rPr lang="en-US" sz="1700" dirty="0" err="1" smtClean="0"/>
              <a:t>probabilidades</a:t>
            </a:r>
            <a:r>
              <a:rPr lang="en-US" sz="1700" dirty="0" smtClean="0"/>
              <a:t> de </a:t>
            </a:r>
            <a:r>
              <a:rPr lang="en-US" sz="1700" dirty="0" err="1" smtClean="0"/>
              <a:t>enfermarse</a:t>
            </a:r>
            <a:r>
              <a:rPr lang="en-US" sz="1700" dirty="0" smtClean="0"/>
              <a:t>. </a:t>
            </a:r>
            <a:r>
              <a:rPr lang="en-US" sz="1700" dirty="0" err="1" smtClean="0"/>
              <a:t>Aquí</a:t>
            </a:r>
            <a:r>
              <a:rPr lang="en-US" sz="1700" dirty="0" smtClean="0"/>
              <a:t> </a:t>
            </a:r>
            <a:r>
              <a:rPr lang="en-US" sz="1700" dirty="0" err="1" smtClean="0"/>
              <a:t>están</a:t>
            </a:r>
            <a:r>
              <a:rPr lang="en-US" sz="1700" dirty="0" smtClean="0"/>
              <a:t> </a:t>
            </a:r>
            <a:r>
              <a:rPr lang="en-US" sz="1700" dirty="0" err="1" smtClean="0"/>
              <a:t>algunos</a:t>
            </a:r>
            <a:r>
              <a:rPr lang="en-US" sz="1700" dirty="0" smtClean="0"/>
              <a:t> </a:t>
            </a:r>
            <a:r>
              <a:rPr lang="en-US" sz="1700" dirty="0" err="1" smtClean="0"/>
              <a:t>consejos</a:t>
            </a:r>
            <a:r>
              <a:rPr lang="en-US" sz="1700" dirty="0" smtClean="0"/>
              <a:t> </a:t>
            </a:r>
            <a:r>
              <a:rPr lang="en-US" sz="1700" dirty="0" err="1" smtClean="0"/>
              <a:t>rápidos</a:t>
            </a:r>
            <a:r>
              <a:rPr lang="en-US" sz="1700" dirty="0" smtClean="0"/>
              <a:t> a la hora de </a:t>
            </a:r>
            <a:r>
              <a:rPr lang="en-US" sz="1700" dirty="0" err="1" smtClean="0"/>
              <a:t>planificar</a:t>
            </a:r>
            <a:r>
              <a:rPr lang="en-US" sz="1700" dirty="0" smtClean="0"/>
              <a:t> </a:t>
            </a:r>
            <a:r>
              <a:rPr lang="en-US" sz="1700" dirty="0" err="1" smtClean="0"/>
              <a:t>su</a:t>
            </a:r>
            <a:r>
              <a:rPr lang="en-US" sz="1700" dirty="0" smtClean="0"/>
              <a:t> </a:t>
            </a:r>
            <a:r>
              <a:rPr lang="en-US" sz="1700" dirty="0" err="1" smtClean="0"/>
              <a:t>próximo</a:t>
            </a:r>
            <a:r>
              <a:rPr lang="en-US" sz="1700" dirty="0" smtClean="0"/>
              <a:t> </a:t>
            </a:r>
            <a:r>
              <a:rPr lang="en-US" sz="1700" dirty="0" err="1" smtClean="0"/>
              <a:t>recorrido</a:t>
            </a:r>
            <a:r>
              <a:rPr lang="en-US" sz="1700" dirty="0" smtClean="0"/>
              <a:t> de </a:t>
            </a:r>
            <a:r>
              <a:rPr lang="en-US" sz="1700" dirty="0" err="1" smtClean="0"/>
              <a:t>supermercado</a:t>
            </a:r>
            <a:r>
              <a:rPr lang="en-US" sz="17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1700" b="1" dirty="0" err="1" smtClean="0"/>
              <a:t>Compre</a:t>
            </a:r>
            <a:r>
              <a:rPr lang="en-US" sz="1700" b="1" dirty="0" smtClean="0"/>
              <a:t> el </a:t>
            </a:r>
            <a:r>
              <a:rPr lang="en-US" sz="1700" b="1" dirty="0" err="1" smtClean="0"/>
              <a:t>perímetro</a:t>
            </a:r>
            <a:r>
              <a:rPr lang="en-US" sz="1700" b="1" dirty="0" smtClean="0"/>
              <a:t> de la </a:t>
            </a:r>
            <a:r>
              <a:rPr lang="en-US" sz="1700" b="1" dirty="0" err="1" smtClean="0"/>
              <a:t>tienda</a:t>
            </a:r>
            <a:r>
              <a:rPr lang="en-US" sz="1700" b="1" dirty="0" smtClean="0"/>
              <a:t>: </a:t>
            </a:r>
            <a:r>
              <a:rPr lang="en-US" sz="1700" dirty="0" smtClean="0"/>
              <a:t>Las </a:t>
            </a:r>
            <a:r>
              <a:rPr lang="en-US" sz="1700" dirty="0" err="1" smtClean="0"/>
              <a:t>frutas</a:t>
            </a:r>
            <a:r>
              <a:rPr lang="en-US" sz="1700" dirty="0" smtClean="0"/>
              <a:t>, </a:t>
            </a:r>
            <a:r>
              <a:rPr lang="en-US" sz="1700" dirty="0" err="1" smtClean="0"/>
              <a:t>verduras</a:t>
            </a:r>
            <a:r>
              <a:rPr lang="en-US" sz="1700" dirty="0" smtClean="0"/>
              <a:t>, y </a:t>
            </a:r>
            <a:r>
              <a:rPr lang="en-US" sz="1700" dirty="0" err="1" smtClean="0"/>
              <a:t>artículos</a:t>
            </a:r>
            <a:r>
              <a:rPr lang="en-US" sz="1700" dirty="0" smtClean="0"/>
              <a:t> </a:t>
            </a:r>
            <a:r>
              <a:rPr lang="en-US" sz="1700" dirty="0" err="1" smtClean="0"/>
              <a:t>perecederos</a:t>
            </a:r>
            <a:r>
              <a:rPr lang="en-US" sz="1700" dirty="0" smtClean="0"/>
              <a:t> </a:t>
            </a:r>
            <a:r>
              <a:rPr lang="en-US" sz="1700" dirty="0" err="1" smtClean="0"/>
              <a:t>tienen</a:t>
            </a:r>
            <a:r>
              <a:rPr lang="en-US" sz="1700" dirty="0" smtClean="0"/>
              <a:t> </a:t>
            </a:r>
            <a:r>
              <a:rPr lang="en-US" sz="1700" dirty="0" err="1" smtClean="0"/>
              <a:t>menos</a:t>
            </a:r>
            <a:r>
              <a:rPr lang="en-US" sz="1700" dirty="0" smtClean="0"/>
              <a:t> </a:t>
            </a:r>
            <a:r>
              <a:rPr lang="en-US" sz="1700" dirty="0" err="1" smtClean="0"/>
              <a:t>probabilidades</a:t>
            </a:r>
            <a:r>
              <a:rPr lang="en-US" sz="1700" dirty="0" smtClean="0"/>
              <a:t> de </a:t>
            </a:r>
            <a:r>
              <a:rPr lang="en-US" sz="1700" dirty="0" err="1" smtClean="0"/>
              <a:t>llenarse</a:t>
            </a:r>
            <a:r>
              <a:rPr lang="en-US" sz="1700" dirty="0" smtClean="0"/>
              <a:t> con </a:t>
            </a:r>
            <a:r>
              <a:rPr lang="en-US" sz="1700" dirty="0" err="1" smtClean="0"/>
              <a:t>conservantes</a:t>
            </a:r>
            <a:r>
              <a:rPr lang="en-US" sz="1700" dirty="0" smtClean="0"/>
              <a:t> o </a:t>
            </a:r>
            <a:r>
              <a:rPr lang="en-US" sz="1700" dirty="0" err="1" smtClean="0"/>
              <a:t>aditivos</a:t>
            </a:r>
            <a:r>
              <a:rPr lang="en-US" sz="1700" dirty="0" smtClean="0"/>
              <a:t>. </a:t>
            </a:r>
            <a:r>
              <a:rPr lang="en-US" sz="1700" dirty="0" err="1" smtClean="0"/>
              <a:t>Intenta</a:t>
            </a:r>
            <a:r>
              <a:rPr lang="en-US" sz="1700" dirty="0" smtClean="0"/>
              <a:t> </a:t>
            </a:r>
            <a:r>
              <a:rPr lang="en-US" sz="1700" dirty="0" err="1" smtClean="0"/>
              <a:t>comprar</a:t>
            </a:r>
            <a:r>
              <a:rPr lang="en-US" sz="1700" dirty="0" smtClean="0"/>
              <a:t> </a:t>
            </a:r>
            <a:r>
              <a:rPr lang="en-US" sz="1700" dirty="0" err="1" smtClean="0"/>
              <a:t>en</a:t>
            </a:r>
            <a:r>
              <a:rPr lang="en-US" sz="1700" dirty="0" smtClean="0"/>
              <a:t> el </a:t>
            </a:r>
            <a:r>
              <a:rPr lang="en-US" sz="1700" dirty="0" err="1" smtClean="0"/>
              <a:t>perímetro</a:t>
            </a:r>
            <a:r>
              <a:rPr lang="en-US" sz="1700" dirty="0" smtClean="0"/>
              <a:t> de la </a:t>
            </a:r>
            <a:r>
              <a:rPr lang="en-US" sz="1700" dirty="0" err="1" smtClean="0"/>
              <a:t>tienda</a:t>
            </a:r>
            <a:r>
              <a:rPr lang="en-US" sz="1700" dirty="0" smtClean="0"/>
              <a:t> de comestibles para la </a:t>
            </a:r>
            <a:r>
              <a:rPr lang="en-US" sz="1700" dirty="0" err="1" smtClean="0"/>
              <a:t>mayoría</a:t>
            </a:r>
            <a:r>
              <a:rPr lang="en-US" sz="1700" dirty="0" smtClean="0"/>
              <a:t> de </a:t>
            </a:r>
            <a:r>
              <a:rPr lang="en-US" sz="1700" dirty="0" err="1" smtClean="0"/>
              <a:t>tus</a:t>
            </a:r>
            <a:r>
              <a:rPr lang="en-US" sz="1700" dirty="0" smtClean="0"/>
              <a:t> </a:t>
            </a:r>
            <a:r>
              <a:rPr lang="en-US" sz="1700" dirty="0" err="1" smtClean="0"/>
              <a:t>alimentos</a:t>
            </a:r>
            <a:endParaRPr lang="en-US" sz="1700" dirty="0"/>
          </a:p>
          <a:p>
            <a:pPr>
              <a:lnSpc>
                <a:spcPct val="100000"/>
              </a:lnSpc>
            </a:pPr>
            <a:r>
              <a:rPr lang="en-US" sz="1700" b="1" dirty="0" smtClean="0"/>
              <a:t>Coma el </a:t>
            </a:r>
            <a:r>
              <a:rPr lang="en-US" sz="1700" b="1" dirty="0" err="1" smtClean="0"/>
              <a:t>arco</a:t>
            </a:r>
            <a:r>
              <a:rPr lang="en-US" sz="1700" b="1" dirty="0" smtClean="0"/>
              <a:t> iris</a:t>
            </a:r>
            <a:r>
              <a:rPr lang="en-US" sz="1700" b="1" dirty="0"/>
              <a:t>– </a:t>
            </a:r>
            <a:r>
              <a:rPr lang="en-US" sz="1900" dirty="0" err="1"/>
              <a:t>cuanto</a:t>
            </a:r>
            <a:r>
              <a:rPr lang="en-US" sz="1900" dirty="0"/>
              <a:t> </a:t>
            </a:r>
            <a:r>
              <a:rPr lang="en-US" sz="1900" dirty="0" err="1"/>
              <a:t>más</a:t>
            </a:r>
            <a:r>
              <a:rPr lang="en-US" sz="1900" dirty="0"/>
              <a:t> </a:t>
            </a:r>
            <a:r>
              <a:rPr lang="en-US" sz="1900" dirty="0" err="1"/>
              <a:t>colorido</a:t>
            </a:r>
            <a:r>
              <a:rPr lang="en-US" sz="1900" dirty="0"/>
              <a:t> </a:t>
            </a:r>
            <a:r>
              <a:rPr lang="en-US" sz="1900" dirty="0" err="1"/>
              <a:t>sean</a:t>
            </a:r>
            <a:r>
              <a:rPr lang="en-US" sz="1900" dirty="0"/>
              <a:t> las </a:t>
            </a:r>
            <a:r>
              <a:rPr lang="en-US" sz="1900" dirty="0" err="1"/>
              <a:t>frutas</a:t>
            </a:r>
            <a:r>
              <a:rPr lang="en-US" sz="1900" dirty="0"/>
              <a:t> y </a:t>
            </a:r>
            <a:r>
              <a:rPr lang="en-US" sz="1900" dirty="0" err="1"/>
              <a:t>verduras</a:t>
            </a:r>
            <a:r>
              <a:rPr lang="en-US" sz="1900" dirty="0"/>
              <a:t>, </a:t>
            </a:r>
            <a:r>
              <a:rPr lang="en-US" sz="1900" dirty="0" err="1"/>
              <a:t>más</a:t>
            </a:r>
            <a:r>
              <a:rPr lang="en-US" sz="1900" dirty="0"/>
              <a:t> antioxidants y </a:t>
            </a:r>
            <a:r>
              <a:rPr lang="en-US" sz="1900" dirty="0" err="1"/>
              <a:t>vitaminas</a:t>
            </a:r>
            <a:r>
              <a:rPr lang="en-US" sz="1900" dirty="0"/>
              <a:t> </a:t>
            </a:r>
            <a:r>
              <a:rPr lang="en-US" sz="1900" dirty="0" err="1"/>
              <a:t>contienen</a:t>
            </a:r>
            <a:r>
              <a:rPr lang="en-US" sz="19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1700" b="1" dirty="0" err="1" smtClean="0"/>
              <a:t>Pedir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menos</a:t>
            </a:r>
            <a:r>
              <a:rPr lang="en-US" sz="1700" b="1" dirty="0" smtClean="0"/>
              <a:t>: </a:t>
            </a:r>
            <a:r>
              <a:rPr lang="en-US" sz="1700" dirty="0" err="1" smtClean="0"/>
              <a:t>Cocinar</a:t>
            </a:r>
            <a:r>
              <a:rPr lang="en-US" sz="1700" dirty="0" smtClean="0"/>
              <a:t> </a:t>
            </a:r>
            <a:r>
              <a:rPr lang="en-US" sz="1700" dirty="0" err="1" smtClean="0"/>
              <a:t>su</a:t>
            </a:r>
            <a:r>
              <a:rPr lang="en-US" sz="1700" dirty="0" smtClean="0"/>
              <a:t> </a:t>
            </a:r>
            <a:r>
              <a:rPr lang="en-US" sz="1700" dirty="0" err="1" smtClean="0"/>
              <a:t>propia</a:t>
            </a:r>
            <a:r>
              <a:rPr lang="en-US" sz="1700" dirty="0" smtClean="0"/>
              <a:t> comida le </a:t>
            </a:r>
            <a:r>
              <a:rPr lang="en-US" sz="1700" dirty="0" err="1" smtClean="0"/>
              <a:t>ayuda</a:t>
            </a:r>
            <a:r>
              <a:rPr lang="en-US" sz="1700" dirty="0" smtClean="0"/>
              <a:t> a saber </a:t>
            </a:r>
            <a:r>
              <a:rPr lang="en-US" sz="1700" dirty="0" err="1" smtClean="0"/>
              <a:t>qué</a:t>
            </a:r>
            <a:r>
              <a:rPr lang="en-US" sz="1700" dirty="0" smtClean="0"/>
              <a:t> </a:t>
            </a:r>
            <a:r>
              <a:rPr lang="en-US" sz="1700" dirty="0" err="1" smtClean="0"/>
              <a:t>contiene</a:t>
            </a:r>
            <a:r>
              <a:rPr lang="en-US" sz="1700" dirty="0" smtClean="0"/>
              <a:t> y le </a:t>
            </a:r>
            <a:r>
              <a:rPr lang="en-US" sz="1700" dirty="0" err="1" smtClean="0"/>
              <a:t>permite</a:t>
            </a:r>
            <a:r>
              <a:rPr lang="en-US" sz="1700" dirty="0" smtClean="0"/>
              <a:t> </a:t>
            </a:r>
            <a:r>
              <a:rPr lang="en-US" sz="1700" dirty="0" err="1" smtClean="0"/>
              <a:t>crear</a:t>
            </a:r>
            <a:r>
              <a:rPr lang="en-US" sz="1700" dirty="0" smtClean="0"/>
              <a:t> </a:t>
            </a:r>
            <a:r>
              <a:rPr lang="en-US" sz="1700" dirty="0" err="1" smtClean="0"/>
              <a:t>alimentos</a:t>
            </a:r>
            <a:r>
              <a:rPr lang="en-US" sz="1700" dirty="0" smtClean="0"/>
              <a:t> </a:t>
            </a:r>
            <a:r>
              <a:rPr lang="en-US" sz="1700" dirty="0" err="1" smtClean="0"/>
              <a:t>saludables</a:t>
            </a:r>
            <a:r>
              <a:rPr lang="en-US" sz="1700" dirty="0" smtClean="0"/>
              <a:t> que no </a:t>
            </a:r>
            <a:r>
              <a:rPr lang="en-US" sz="1700" dirty="0" err="1" smtClean="0"/>
              <a:t>contengen</a:t>
            </a:r>
            <a:r>
              <a:rPr lang="en-US" sz="1700" dirty="0" smtClean="0"/>
              <a:t> </a:t>
            </a:r>
            <a:r>
              <a:rPr lang="en-US" sz="1700" dirty="0" err="1" smtClean="0"/>
              <a:t>grasa</a:t>
            </a:r>
            <a:r>
              <a:rPr lang="en-US" sz="17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1700" b="1" dirty="0" err="1" smtClean="0"/>
              <a:t>Aperitivos</a:t>
            </a:r>
            <a:r>
              <a:rPr lang="en-US" sz="1700" b="1" dirty="0" smtClean="0"/>
              <a:t> de </a:t>
            </a:r>
            <a:r>
              <a:rPr lang="en-US" sz="1700" b="1" dirty="0" err="1" smtClean="0"/>
              <a:t>frutas</a:t>
            </a:r>
            <a:r>
              <a:rPr lang="en-US" sz="1700" b="1" dirty="0" smtClean="0"/>
              <a:t> y </a:t>
            </a:r>
            <a:r>
              <a:rPr lang="en-US" sz="1700" b="1" dirty="0" err="1" smtClean="0"/>
              <a:t>verduras</a:t>
            </a:r>
            <a:r>
              <a:rPr lang="en-US" sz="1700" b="1" dirty="0" smtClean="0"/>
              <a:t>. </a:t>
            </a:r>
            <a:r>
              <a:rPr lang="en-US" sz="1700" dirty="0" smtClean="0"/>
              <a:t>Los </a:t>
            </a:r>
            <a:r>
              <a:rPr lang="en-US" sz="1700" dirty="0" err="1" smtClean="0"/>
              <a:t>aperitivos</a:t>
            </a:r>
            <a:r>
              <a:rPr lang="en-US" sz="1700" dirty="0"/>
              <a:t> </a:t>
            </a:r>
            <a:r>
              <a:rPr lang="en-US" sz="1700" dirty="0" err="1" smtClean="0"/>
              <a:t>envasados</a:t>
            </a:r>
            <a:r>
              <a:rPr lang="en-US" sz="1700" dirty="0" smtClean="0"/>
              <a:t> </a:t>
            </a:r>
            <a:r>
              <a:rPr lang="en-US" sz="1700" dirty="0" err="1" smtClean="0"/>
              <a:t>suelen</a:t>
            </a:r>
            <a:r>
              <a:rPr lang="en-US" sz="1700" dirty="0" smtClean="0"/>
              <a:t> </a:t>
            </a:r>
            <a:r>
              <a:rPr lang="en-US" sz="1700" dirty="0" err="1" smtClean="0"/>
              <a:t>tener</a:t>
            </a:r>
            <a:r>
              <a:rPr lang="en-US" sz="1700" dirty="0" smtClean="0"/>
              <a:t> mucho </a:t>
            </a:r>
            <a:r>
              <a:rPr lang="en-US" sz="1700" dirty="0" err="1" smtClean="0"/>
              <a:t>azúcar</a:t>
            </a:r>
            <a:r>
              <a:rPr lang="en-US" sz="1700" dirty="0" smtClean="0"/>
              <a:t> y </a:t>
            </a:r>
            <a:r>
              <a:rPr lang="en-US" sz="1700" dirty="0" err="1" smtClean="0"/>
              <a:t>conservantes</a:t>
            </a:r>
            <a:r>
              <a:rPr lang="en-US" sz="1700" dirty="0" smtClean="0"/>
              <a:t> </a:t>
            </a:r>
            <a:r>
              <a:rPr lang="en-US" sz="1700" dirty="0" err="1" smtClean="0"/>
              <a:t>añadidos</a:t>
            </a:r>
            <a:r>
              <a:rPr lang="en-US" sz="1700" dirty="0" smtClean="0"/>
              <a:t>. Las </a:t>
            </a:r>
            <a:r>
              <a:rPr lang="en-US" sz="1700" dirty="0" err="1" smtClean="0"/>
              <a:t>frutas</a:t>
            </a:r>
            <a:r>
              <a:rPr lang="en-US" sz="1700" dirty="0" smtClean="0"/>
              <a:t> y </a:t>
            </a:r>
            <a:r>
              <a:rPr lang="en-US" sz="1700" dirty="0" err="1" smtClean="0"/>
              <a:t>verduras</a:t>
            </a:r>
            <a:r>
              <a:rPr lang="en-US" sz="1700" dirty="0" smtClean="0"/>
              <a:t> son </a:t>
            </a:r>
            <a:r>
              <a:rPr lang="en-US" sz="1700" dirty="0" err="1" smtClean="0"/>
              <a:t>una</a:t>
            </a:r>
            <a:r>
              <a:rPr lang="en-US" sz="1700" dirty="0" smtClean="0"/>
              <a:t> gran </a:t>
            </a:r>
            <a:r>
              <a:rPr lang="en-US" sz="1700" dirty="0" err="1" smtClean="0"/>
              <a:t>alternativa</a:t>
            </a:r>
            <a:r>
              <a:rPr lang="en-US" sz="1700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sz="1700" b="1" dirty="0" err="1" smtClean="0"/>
              <a:t>Beber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más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agua</a:t>
            </a:r>
            <a:r>
              <a:rPr lang="en-US" sz="1700" b="1" dirty="0" smtClean="0"/>
              <a:t> - </a:t>
            </a:r>
            <a:r>
              <a:rPr lang="en-US" sz="1700" dirty="0" err="1" smtClean="0"/>
              <a:t>Manténgase</a:t>
            </a:r>
            <a:r>
              <a:rPr lang="en-US" sz="1700" dirty="0" smtClean="0"/>
              <a:t> </a:t>
            </a:r>
            <a:r>
              <a:rPr lang="en-US" sz="1700" dirty="0" err="1" smtClean="0"/>
              <a:t>hidratado</a:t>
            </a:r>
            <a:r>
              <a:rPr lang="en-US" sz="1700" dirty="0" smtClean="0"/>
              <a:t> </a:t>
            </a:r>
            <a:r>
              <a:rPr lang="en-US" sz="1700" dirty="0" err="1" smtClean="0"/>
              <a:t>bebiendo</a:t>
            </a:r>
            <a:r>
              <a:rPr lang="en-US" sz="1700" dirty="0" smtClean="0"/>
              <a:t> </a:t>
            </a:r>
            <a:r>
              <a:rPr lang="en-US" sz="1700" dirty="0" err="1" smtClean="0"/>
              <a:t>agua</a:t>
            </a:r>
            <a:r>
              <a:rPr lang="en-US" sz="1700" dirty="0" smtClean="0"/>
              <a:t>, y </a:t>
            </a:r>
            <a:r>
              <a:rPr lang="en-US" sz="1700" dirty="0" err="1" smtClean="0"/>
              <a:t>jugos</a:t>
            </a:r>
            <a:r>
              <a:rPr lang="en-US" sz="1700" dirty="0" smtClean="0"/>
              <a:t> de </a:t>
            </a:r>
            <a:r>
              <a:rPr lang="en-US" sz="1700" dirty="0" err="1" smtClean="0"/>
              <a:t>zanjas</a:t>
            </a:r>
            <a:r>
              <a:rPr lang="en-US" sz="1700" dirty="0" smtClean="0"/>
              <a:t> y </a:t>
            </a:r>
            <a:r>
              <a:rPr lang="en-US" sz="1700" dirty="0" err="1" smtClean="0"/>
              <a:t>bebidas</a:t>
            </a:r>
            <a:r>
              <a:rPr lang="en-US" sz="1700" dirty="0" smtClean="0"/>
              <a:t> </a:t>
            </a:r>
            <a:r>
              <a:rPr lang="en-US" sz="1700" dirty="0" err="1" smtClean="0"/>
              <a:t>deportivas</a:t>
            </a:r>
            <a:r>
              <a:rPr lang="en-US" sz="1700" dirty="0" smtClean="0"/>
              <a:t> que </a:t>
            </a:r>
            <a:r>
              <a:rPr lang="en-US" sz="1700" dirty="0" err="1" smtClean="0"/>
              <a:t>generalmente</a:t>
            </a:r>
            <a:r>
              <a:rPr lang="en-US" sz="1700" dirty="0" smtClean="0"/>
              <a:t> se </a:t>
            </a:r>
            <a:r>
              <a:rPr lang="en-US" sz="1700" dirty="0" err="1" smtClean="0"/>
              <a:t>agregan</a:t>
            </a:r>
            <a:r>
              <a:rPr lang="en-US" sz="1700" dirty="0" smtClean="0"/>
              <a:t>. </a:t>
            </a:r>
            <a:endParaRPr lang="en-US" sz="17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1300" dirty="0"/>
          </a:p>
          <a:p>
            <a:pPr>
              <a:lnSpc>
                <a:spcPct val="100000"/>
              </a:lnSpc>
            </a:pPr>
            <a:endParaRPr lang="en-US" sz="1300" dirty="0"/>
          </a:p>
          <a:p>
            <a:pPr>
              <a:lnSpc>
                <a:spcPct val="100000"/>
              </a:lnSpc>
            </a:pPr>
            <a:endParaRPr lang="en-US" sz="1300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74CA330-65E8-463F-88E1-A3F5F8656C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8826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Manteniendo</a:t>
            </a:r>
            <a:r>
              <a:rPr lang="en-US" sz="3200" dirty="0" smtClean="0"/>
              <a:t>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</a:t>
            </a:r>
            <a:r>
              <a:rPr lang="en-US" sz="3200" dirty="0" err="1" smtClean="0"/>
              <a:t>saludable</a:t>
            </a:r>
            <a:r>
              <a:rPr lang="en-US" sz="3200" dirty="0" smtClean="0"/>
              <a:t>: no se </a:t>
            </a:r>
            <a:r>
              <a:rPr lang="en-US" sz="3200" dirty="0" err="1" smtClean="0"/>
              <a:t>salte</a:t>
            </a:r>
            <a:r>
              <a:rPr lang="en-US" sz="3200" dirty="0" smtClean="0"/>
              <a:t> </a:t>
            </a:r>
            <a:r>
              <a:rPr lang="en-US" sz="3200" dirty="0" err="1" smtClean="0"/>
              <a:t>bien</a:t>
            </a:r>
            <a:r>
              <a:rPr lang="en-US" sz="3200" dirty="0" smtClean="0"/>
              <a:t> las </a:t>
            </a:r>
            <a:r>
              <a:rPr lang="en-US" sz="3200" dirty="0" err="1" smtClean="0"/>
              <a:t>visitas</a:t>
            </a:r>
            <a:r>
              <a:rPr lang="en-US" sz="3200" dirty="0" smtClean="0"/>
              <a:t> al </a:t>
            </a:r>
            <a:r>
              <a:rPr lang="en-US" sz="3200" dirty="0" err="1" smtClean="0"/>
              <a:t>mÉdico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9218" name="Picture 2" descr="Ambulance, Doctor, Medical">
            <a:extLst>
              <a:ext uri="{FF2B5EF4-FFF2-40B4-BE49-F238E27FC236}">
                <a16:creationId xmlns:a16="http://schemas.microsoft.com/office/drawing/2014/main" id="{22BC3DDA-B356-5146-AE90-E3269C7528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6" r="2" b="2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Freeform 6">
            <a:extLst>
              <a:ext uri="{FF2B5EF4-FFF2-40B4-BE49-F238E27FC236}">
                <a16:creationId xmlns:a16="http://schemas.microsoft.com/office/drawing/2014/main" id="{6D937BEA-E790-4144-BC49-D7FC29F53E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dirty="0" smtClean="0"/>
              <a:t>Las </a:t>
            </a:r>
            <a:r>
              <a:rPr lang="en-US" sz="2800" dirty="0" err="1" smtClean="0"/>
              <a:t>visitas</a:t>
            </a:r>
            <a:r>
              <a:rPr lang="en-US" sz="2800" dirty="0" smtClean="0"/>
              <a:t> </a:t>
            </a:r>
            <a:r>
              <a:rPr lang="en-US" sz="2800" dirty="0" err="1" smtClean="0"/>
              <a:t>médicas</a:t>
            </a:r>
            <a:r>
              <a:rPr lang="en-US" sz="2800" dirty="0" smtClean="0"/>
              <a:t> de </a:t>
            </a:r>
            <a:r>
              <a:rPr lang="en-US" sz="2800" dirty="0" err="1" smtClean="0"/>
              <a:t>rutina</a:t>
            </a:r>
            <a:r>
              <a:rPr lang="en-US" sz="2800" dirty="0" smtClean="0"/>
              <a:t> son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importantes</a:t>
            </a:r>
            <a:r>
              <a:rPr lang="en-US" sz="2800" dirty="0" smtClean="0"/>
              <a:t> que </a:t>
            </a:r>
            <a:r>
              <a:rPr lang="en-US" sz="2800" dirty="0" err="1" smtClean="0"/>
              <a:t>nunca</a:t>
            </a:r>
            <a:r>
              <a:rPr lang="en-US" sz="2800" dirty="0" smtClean="0"/>
              <a:t> para </a:t>
            </a:r>
            <a:r>
              <a:rPr lang="en-US" sz="2800" dirty="0" err="1" smtClean="0"/>
              <a:t>asegurase</a:t>
            </a:r>
            <a:r>
              <a:rPr lang="en-US" sz="2800" dirty="0" smtClean="0"/>
              <a:t> de que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hijo</a:t>
            </a:r>
            <a:r>
              <a:rPr lang="en-US" sz="2800" dirty="0" smtClean="0"/>
              <a:t> </a:t>
            </a:r>
            <a:r>
              <a:rPr lang="en-US" sz="2800" dirty="0" err="1" smtClean="0"/>
              <a:t>esté</a:t>
            </a:r>
            <a:r>
              <a:rPr lang="en-US" sz="2800" dirty="0" smtClean="0"/>
              <a:t> al </a:t>
            </a:r>
            <a:r>
              <a:rPr lang="en-US" sz="2800" dirty="0" err="1" smtClean="0"/>
              <a:t>día</a:t>
            </a:r>
            <a:r>
              <a:rPr lang="en-US" sz="2800" dirty="0" smtClean="0"/>
              <a:t> con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immunizaciones</a:t>
            </a:r>
            <a:r>
              <a:rPr lang="en-US" sz="2800" dirty="0" smtClean="0"/>
              <a:t> y </a:t>
            </a:r>
            <a:r>
              <a:rPr lang="en-US" sz="2800" dirty="0" err="1" smtClean="0"/>
              <a:t>exámenes</a:t>
            </a:r>
            <a:r>
              <a:rPr lang="en-US" sz="2800" dirty="0" smtClean="0"/>
              <a:t> </a:t>
            </a:r>
            <a:r>
              <a:rPr lang="en-US" sz="2800" dirty="0" err="1" smtClean="0"/>
              <a:t>físicos</a:t>
            </a:r>
            <a:r>
              <a:rPr lang="en-US" sz="2800" dirty="0" smtClean="0"/>
              <a:t>. La </a:t>
            </a:r>
            <a:r>
              <a:rPr lang="en-US" sz="2800" dirty="0" err="1" smtClean="0"/>
              <a:t>oficina</a:t>
            </a:r>
            <a:r>
              <a:rPr lang="en-US" sz="2800" dirty="0" smtClean="0"/>
              <a:t> de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pediatra</a:t>
            </a:r>
            <a:r>
              <a:rPr lang="en-US" sz="2800" dirty="0" smtClean="0"/>
              <a:t> 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sigiuendo</a:t>
            </a:r>
            <a:r>
              <a:rPr lang="en-US" sz="2800" dirty="0" smtClean="0"/>
              <a:t> </a:t>
            </a:r>
            <a:r>
              <a:rPr lang="en-US" sz="2800" dirty="0" err="1" smtClean="0"/>
              <a:t>todas</a:t>
            </a:r>
            <a:r>
              <a:rPr lang="en-US" sz="2800" dirty="0" smtClean="0"/>
              <a:t> las </a:t>
            </a:r>
            <a:r>
              <a:rPr lang="en-US" sz="2800" dirty="0" err="1" smtClean="0"/>
              <a:t>precauciones</a:t>
            </a:r>
            <a:r>
              <a:rPr lang="en-US" sz="2800" dirty="0" smtClean="0"/>
              <a:t> </a:t>
            </a:r>
            <a:r>
              <a:rPr lang="en-US" sz="2800" dirty="0" err="1" smtClean="0"/>
              <a:t>necesarias</a:t>
            </a:r>
            <a:r>
              <a:rPr lang="en-US" sz="2800" dirty="0" smtClean="0"/>
              <a:t>, con </a:t>
            </a:r>
            <a:r>
              <a:rPr lang="en-US" sz="2800" dirty="0" err="1" smtClean="0"/>
              <a:t>algunas</a:t>
            </a:r>
            <a:r>
              <a:rPr lang="en-US" sz="2800" dirty="0" smtClean="0"/>
              <a:t> </a:t>
            </a:r>
            <a:r>
              <a:rPr lang="en-US" sz="2800" dirty="0" err="1" smtClean="0"/>
              <a:t>medidas</a:t>
            </a:r>
            <a:r>
              <a:rPr lang="en-US" sz="2800" dirty="0" smtClean="0"/>
              <a:t> de </a:t>
            </a:r>
            <a:r>
              <a:rPr lang="en-US" sz="2800" dirty="0" err="1" smtClean="0"/>
              <a:t>seguridad</a:t>
            </a:r>
            <a:r>
              <a:rPr lang="en-US" sz="2800" dirty="0" smtClean="0"/>
              <a:t> </a:t>
            </a:r>
            <a:r>
              <a:rPr lang="en-US" sz="2800" dirty="0" err="1" smtClean="0"/>
              <a:t>addicionales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lugar</a:t>
            </a:r>
            <a:r>
              <a:rPr lang="en-US" sz="2800" dirty="0" smtClean="0"/>
              <a:t>, para </a:t>
            </a:r>
            <a:r>
              <a:rPr lang="en-US" sz="2800" dirty="0" err="1" smtClean="0"/>
              <a:t>asegurar</a:t>
            </a:r>
            <a:r>
              <a:rPr lang="en-US" sz="2800" dirty="0" smtClean="0"/>
              <a:t> que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hijo</a:t>
            </a:r>
            <a:r>
              <a:rPr lang="en-US" sz="2800" dirty="0" smtClean="0"/>
              <a:t> </a:t>
            </a:r>
            <a:r>
              <a:rPr lang="en-US" sz="2800" dirty="0" err="1" smtClean="0"/>
              <a:t>pueda</a:t>
            </a:r>
            <a:r>
              <a:rPr lang="en-US" sz="2800" dirty="0" smtClean="0"/>
              <a:t> </a:t>
            </a:r>
            <a:r>
              <a:rPr lang="en-US" sz="2800" dirty="0" err="1" smtClean="0"/>
              <a:t>asistir</a:t>
            </a:r>
            <a:r>
              <a:rPr lang="en-US" sz="2800" dirty="0" smtClean="0"/>
              <a:t> a </a:t>
            </a:r>
            <a:r>
              <a:rPr lang="en-US" sz="2800" dirty="0" err="1" smtClean="0"/>
              <a:t>visitas</a:t>
            </a:r>
            <a:r>
              <a:rPr lang="en-US" sz="2800" dirty="0" smtClean="0"/>
              <a:t> de </a:t>
            </a:r>
            <a:r>
              <a:rPr lang="en-US" sz="2800" dirty="0" err="1" smtClean="0"/>
              <a:t>bienestar</a:t>
            </a:r>
            <a:r>
              <a:rPr lang="en-US" sz="2800" dirty="0" smtClean="0"/>
              <a:t> sin el </a:t>
            </a:r>
            <a:r>
              <a:rPr lang="en-US" sz="2800" dirty="0" err="1" smtClean="0"/>
              <a:t>riesgo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estar</a:t>
            </a:r>
            <a:r>
              <a:rPr lang="en-US" sz="2800" dirty="0" smtClean="0"/>
              <a:t> </a:t>
            </a:r>
            <a:r>
              <a:rPr lang="en-US" sz="2800" dirty="0" err="1" smtClean="0"/>
              <a:t>expuesto</a:t>
            </a:r>
            <a:r>
              <a:rPr lang="en-US" sz="2800" dirty="0" smtClean="0"/>
              <a:t> a </a:t>
            </a:r>
            <a:r>
              <a:rPr lang="en-US" sz="2800" dirty="0" err="1" smtClean="0"/>
              <a:t>cualquier</a:t>
            </a:r>
            <a:r>
              <a:rPr lang="en-US" sz="2800" dirty="0" smtClean="0"/>
              <a:t> </a:t>
            </a:r>
            <a:r>
              <a:rPr lang="en-US" sz="2800" dirty="0" err="1" smtClean="0"/>
              <a:t>amenaza</a:t>
            </a:r>
            <a:r>
              <a:rPr lang="en-US" sz="2800" dirty="0" smtClean="0"/>
              <a:t> para la </a:t>
            </a:r>
            <a:r>
              <a:rPr lang="en-US" sz="2800" dirty="0" err="1" smtClean="0"/>
              <a:t>salud</a:t>
            </a:r>
            <a:r>
              <a:rPr lang="en-US" sz="2800" dirty="0" smtClean="0"/>
              <a:t>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221" name="Rectangle 72">
            <a:extLst>
              <a:ext uri="{FF2B5EF4-FFF2-40B4-BE49-F238E27FC236}">
                <a16:creationId xmlns:a16="http://schemas.microsoft.com/office/drawing/2014/main" id="{56E43BB3-11F2-4B6A-928E-1CE61757BF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414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unglasses, People, Water, Blue, Summer">
            <a:extLst>
              <a:ext uri="{FF2B5EF4-FFF2-40B4-BE49-F238E27FC236}">
                <a16:creationId xmlns:a16="http://schemas.microsoft.com/office/drawing/2014/main" id="{6AEEA3D4-1EA2-854F-A4C9-C9BF7F2367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9" r="44482" b="-1"/>
          <a:stretch/>
        </p:blipFill>
        <p:spPr bwMode="auto">
          <a:xfrm>
            <a:off x="7338646" y="10"/>
            <a:ext cx="485335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Freeform 10">
            <a:extLst>
              <a:ext uri="{FF2B5EF4-FFF2-40B4-BE49-F238E27FC236}">
                <a16:creationId xmlns:a16="http://schemas.microsoft.com/office/drawing/2014/main" id="{DC52EE39-EEEF-49AA-9F99-8C3F6AA16D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90361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Manteniendo</a:t>
            </a:r>
            <a:r>
              <a:rPr lang="en-US" sz="3600" dirty="0" smtClean="0"/>
              <a:t> a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familia</a:t>
            </a:r>
            <a:r>
              <a:rPr lang="en-US" sz="3600" dirty="0" smtClean="0"/>
              <a:t> </a:t>
            </a:r>
            <a:r>
              <a:rPr lang="en-US" sz="3600" dirty="0" err="1" smtClean="0"/>
              <a:t>saludable</a:t>
            </a:r>
            <a:r>
              <a:rPr lang="en-US" sz="3600" dirty="0" smtClean="0"/>
              <a:t>: </a:t>
            </a:r>
            <a:r>
              <a:rPr lang="en-US" sz="3600" dirty="0" err="1" smtClean="0"/>
              <a:t>haga</a:t>
            </a:r>
            <a:r>
              <a:rPr lang="en-US" sz="3600" dirty="0" smtClean="0"/>
              <a:t> de la aptitude </a:t>
            </a:r>
            <a:r>
              <a:rPr lang="en-US" sz="3600" dirty="0" err="1" smtClean="0"/>
              <a:t>fÍsica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prioridad</a:t>
            </a:r>
            <a:endParaRPr lang="en-US" sz="3600" dirty="0"/>
          </a:p>
        </p:txBody>
      </p:sp>
      <p:sp>
        <p:nvSpPr>
          <p:cNvPr id="10245" name="Rectangle 72">
            <a:extLst>
              <a:ext uri="{FF2B5EF4-FFF2-40B4-BE49-F238E27FC236}">
                <a16:creationId xmlns:a16="http://schemas.microsoft.com/office/drawing/2014/main" id="{A8EBF079-674B-49EB-B295-57AAB9339E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418961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smtClean="0"/>
              <a:t>Si </a:t>
            </a:r>
            <a:r>
              <a:rPr lang="en-US" sz="1800" dirty="0" err="1" smtClean="0"/>
              <a:t>está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casa de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hijo</a:t>
            </a:r>
            <a:r>
              <a:rPr lang="en-US" sz="1800" dirty="0" smtClean="0"/>
              <a:t>, </a:t>
            </a:r>
            <a:r>
              <a:rPr lang="en-US" sz="1800" dirty="0" err="1" smtClean="0"/>
              <a:t>eso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significa</a:t>
            </a:r>
            <a:r>
              <a:rPr lang="en-US" sz="1800" dirty="0" smtClean="0"/>
              <a:t> que </a:t>
            </a:r>
            <a:r>
              <a:rPr lang="en-US" sz="1800" dirty="0" err="1" smtClean="0"/>
              <a:t>está</a:t>
            </a:r>
            <a:r>
              <a:rPr lang="en-US" sz="1800" dirty="0" smtClean="0"/>
              <a:t> </a:t>
            </a:r>
            <a:r>
              <a:rPr lang="en-US" sz="1800" dirty="0" err="1" smtClean="0"/>
              <a:t>detrás</a:t>
            </a:r>
            <a:r>
              <a:rPr lang="en-US" sz="1800" dirty="0" smtClean="0"/>
              <a:t> de la </a:t>
            </a:r>
            <a:r>
              <a:rPr lang="en-US" sz="1800" dirty="0" err="1" smtClean="0"/>
              <a:t>pantalla</a:t>
            </a:r>
            <a:r>
              <a:rPr lang="en-US" sz="1800" dirty="0" smtClean="0"/>
              <a:t> de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computadora</a:t>
            </a:r>
            <a:r>
              <a:rPr lang="en-US" sz="1800" dirty="0" smtClean="0"/>
              <a:t> o </a:t>
            </a:r>
            <a:r>
              <a:rPr lang="en-US" sz="1800" dirty="0" err="1" smtClean="0"/>
              <a:t>escritorio</a:t>
            </a:r>
            <a:r>
              <a:rPr lang="en-US" sz="1800" dirty="0" smtClean="0"/>
              <a:t> </a:t>
            </a:r>
            <a:r>
              <a:rPr lang="en-US" sz="1800" dirty="0" err="1" smtClean="0"/>
              <a:t>durante</a:t>
            </a:r>
            <a:r>
              <a:rPr lang="en-US" sz="1800" dirty="0" smtClean="0"/>
              <a:t> </a:t>
            </a:r>
            <a:r>
              <a:rPr lang="en-US" sz="1800" dirty="0" err="1" smtClean="0"/>
              <a:t>muchas</a:t>
            </a:r>
            <a:r>
              <a:rPr lang="en-US" sz="1800" dirty="0" smtClean="0"/>
              <a:t> horas del </a:t>
            </a:r>
            <a:r>
              <a:rPr lang="en-US" sz="1800" dirty="0" err="1" smtClean="0"/>
              <a:t>día</a:t>
            </a:r>
            <a:r>
              <a:rPr lang="en-US" sz="1800" dirty="0" smtClean="0"/>
              <a:t>. </a:t>
            </a:r>
            <a:r>
              <a:rPr lang="en-US" sz="1800" dirty="0" err="1" smtClean="0"/>
              <a:t>Incorporar</a:t>
            </a:r>
            <a:r>
              <a:rPr lang="en-US" sz="1800" dirty="0" smtClean="0"/>
              <a:t> la </a:t>
            </a:r>
            <a:r>
              <a:rPr lang="en-US" sz="1800" dirty="0" err="1" smtClean="0"/>
              <a:t>actividad</a:t>
            </a:r>
            <a:r>
              <a:rPr lang="en-US" sz="1800" dirty="0" smtClean="0"/>
              <a:t> </a:t>
            </a:r>
            <a:r>
              <a:rPr lang="en-US" sz="1800" dirty="0" err="1" smtClean="0"/>
              <a:t>física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el </a:t>
            </a:r>
            <a:r>
              <a:rPr lang="en-US" sz="1800" dirty="0" err="1" smtClean="0"/>
              <a:t>día</a:t>
            </a:r>
            <a:r>
              <a:rPr lang="en-US" sz="1800" dirty="0" smtClean="0"/>
              <a:t> les </a:t>
            </a:r>
            <a:r>
              <a:rPr lang="en-US" sz="1800" dirty="0" err="1" smtClean="0"/>
              <a:t>ayudará</a:t>
            </a:r>
            <a:r>
              <a:rPr lang="en-US" sz="1800" dirty="0" smtClean="0"/>
              <a:t> a </a:t>
            </a:r>
            <a:r>
              <a:rPr lang="en-US" sz="1800" dirty="0" err="1" smtClean="0"/>
              <a:t>concentrarse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sus</a:t>
            </a:r>
            <a:r>
              <a:rPr lang="en-US" sz="1800" dirty="0" smtClean="0"/>
              <a:t> </a:t>
            </a:r>
            <a:r>
              <a:rPr lang="en-US" sz="1800" dirty="0" err="1" smtClean="0"/>
              <a:t>tareas</a:t>
            </a:r>
            <a:r>
              <a:rPr lang="en-US" sz="1800" dirty="0" smtClean="0"/>
              <a:t> </a:t>
            </a:r>
            <a:r>
              <a:rPr lang="en-US" sz="1800" dirty="0" err="1" smtClean="0"/>
              <a:t>escolares</a:t>
            </a:r>
            <a:r>
              <a:rPr lang="en-US" sz="1800" dirty="0" smtClean="0"/>
              <a:t> al </a:t>
            </a:r>
            <a:r>
              <a:rPr lang="en-US" sz="1800" dirty="0" err="1" smtClean="0"/>
              <a:t>ponerse</a:t>
            </a:r>
            <a:r>
              <a:rPr lang="en-US" sz="1800" dirty="0" smtClean="0"/>
              <a:t> </a:t>
            </a:r>
            <a:r>
              <a:rPr lang="en-US" sz="1800" dirty="0" err="1" smtClean="0"/>
              <a:t>nerviosos</a:t>
            </a:r>
            <a:r>
              <a:rPr lang="en-US" sz="1800" dirty="0" smtClean="0"/>
              <a:t>, y </a:t>
            </a:r>
            <a:r>
              <a:rPr lang="en-US" sz="1800" dirty="0" err="1" smtClean="0"/>
              <a:t>mantendrá</a:t>
            </a:r>
            <a:r>
              <a:rPr lang="en-US" sz="1800" dirty="0" smtClean="0"/>
              <a:t> </a:t>
            </a:r>
            <a:r>
              <a:rPr lang="en-US" sz="1800" dirty="0" err="1" smtClean="0"/>
              <a:t>sus</a:t>
            </a:r>
            <a:r>
              <a:rPr lang="en-US" sz="1800" dirty="0" smtClean="0"/>
              <a:t> </a:t>
            </a:r>
            <a:r>
              <a:rPr lang="en-US" sz="1800" dirty="0" err="1" smtClean="0"/>
              <a:t>cuerpos</a:t>
            </a:r>
            <a:r>
              <a:rPr lang="en-US" sz="1800" dirty="0"/>
              <a:t> </a:t>
            </a:r>
            <a:r>
              <a:rPr lang="en-US" sz="1800" dirty="0" err="1" smtClean="0"/>
              <a:t>sanos</a:t>
            </a:r>
            <a:r>
              <a:rPr lang="en-US" sz="1800" dirty="0" smtClean="0"/>
              <a:t>. </a:t>
            </a:r>
            <a:r>
              <a:rPr lang="en-US" sz="1800" dirty="0" err="1" smtClean="0"/>
              <a:t>Prueba</a:t>
            </a:r>
            <a:r>
              <a:rPr lang="en-US" sz="1800" dirty="0" smtClean="0"/>
              <a:t> </a:t>
            </a:r>
            <a:r>
              <a:rPr lang="en-US" sz="1800" dirty="0" err="1" smtClean="0"/>
              <a:t>algunas</a:t>
            </a:r>
            <a:r>
              <a:rPr lang="en-US" sz="1800" dirty="0" smtClean="0"/>
              <a:t> de </a:t>
            </a:r>
            <a:r>
              <a:rPr lang="en-US" sz="1800" dirty="0" err="1" smtClean="0"/>
              <a:t>estas</a:t>
            </a:r>
            <a:r>
              <a:rPr lang="en-US" sz="1800" dirty="0" smtClean="0"/>
              <a:t> </a:t>
            </a:r>
            <a:r>
              <a:rPr lang="en-US" sz="1800" dirty="0" err="1" smtClean="0"/>
              <a:t>actividades</a:t>
            </a:r>
            <a:r>
              <a:rPr lang="en-US" sz="1800" dirty="0" smtClean="0"/>
              <a:t> de </a:t>
            </a:r>
            <a:r>
              <a:rPr lang="en-US" sz="1800" dirty="0" err="1" smtClean="0"/>
              <a:t>descanso</a:t>
            </a:r>
            <a:r>
              <a:rPr lang="en-US" sz="1800" dirty="0" smtClean="0"/>
              <a:t> para </a:t>
            </a:r>
            <a:r>
              <a:rPr lang="en-US" sz="1800" dirty="0" err="1" smtClean="0"/>
              <a:t>mantener</a:t>
            </a:r>
            <a:r>
              <a:rPr lang="en-US" sz="1800" dirty="0"/>
              <a:t> </a:t>
            </a:r>
            <a:r>
              <a:rPr lang="en-US" sz="1800" dirty="0" smtClean="0"/>
              <a:t>a </a:t>
            </a:r>
            <a:r>
              <a:rPr lang="en-US" sz="1800" dirty="0" err="1" smtClean="0"/>
              <a:t>tu</a:t>
            </a:r>
            <a:r>
              <a:rPr lang="en-US" sz="1800" dirty="0" smtClean="0"/>
              <a:t> </a:t>
            </a:r>
            <a:r>
              <a:rPr lang="en-US" sz="1800" dirty="0" err="1" smtClean="0"/>
              <a:t>familia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/>
              <a:t> </a:t>
            </a:r>
            <a:r>
              <a:rPr lang="en-US" sz="1800" dirty="0" err="1" smtClean="0"/>
              <a:t>movimiento</a:t>
            </a:r>
            <a:r>
              <a:rPr lang="en-US" sz="1800" dirty="0"/>
              <a:t>: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Juegos</a:t>
            </a:r>
            <a:r>
              <a:rPr lang="en-US" sz="1800" dirty="0" smtClean="0"/>
              <a:t> de </a:t>
            </a:r>
            <a:r>
              <a:rPr lang="en-US" sz="1800" dirty="0" err="1" smtClean="0"/>
              <a:t>fútbol</a:t>
            </a:r>
            <a:r>
              <a:rPr lang="en-US" sz="1800" dirty="0" smtClean="0"/>
              <a:t> o </a:t>
            </a:r>
            <a:r>
              <a:rPr lang="en-US" sz="1800" dirty="0" err="1" smtClean="0"/>
              <a:t>juegos</a:t>
            </a:r>
            <a:r>
              <a:rPr lang="en-US" sz="1800" dirty="0" smtClean="0"/>
              <a:t> de </a:t>
            </a:r>
            <a:r>
              <a:rPr lang="en-US" sz="1800" dirty="0" err="1" smtClean="0"/>
              <a:t>atrapar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Establezca</a:t>
            </a:r>
            <a:r>
              <a:rPr lang="en-US" sz="1800" dirty="0" smtClean="0"/>
              <a:t> un campo de </a:t>
            </a:r>
            <a:r>
              <a:rPr lang="en-US" sz="1800" dirty="0" err="1" smtClean="0"/>
              <a:t>obstáculos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smtClean="0"/>
              <a:t>Carreras de </a:t>
            </a:r>
            <a:r>
              <a:rPr lang="en-US" sz="1800" dirty="0" err="1" smtClean="0"/>
              <a:t>relevo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Reto</a:t>
            </a:r>
            <a:r>
              <a:rPr lang="en-US" sz="1800" dirty="0" smtClean="0"/>
              <a:t> de </a:t>
            </a:r>
            <a:r>
              <a:rPr lang="en-US" sz="1800" dirty="0" err="1" smtClean="0"/>
              <a:t>flexiones</a:t>
            </a:r>
            <a:r>
              <a:rPr lang="en-US" sz="1800" dirty="0" smtClean="0"/>
              <a:t> o </a:t>
            </a:r>
            <a:r>
              <a:rPr lang="en-US" sz="1800" dirty="0" err="1" smtClean="0"/>
              <a:t>saltos</a:t>
            </a:r>
            <a:r>
              <a:rPr lang="en-US" sz="18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Nada </a:t>
            </a:r>
            <a:r>
              <a:rPr lang="en-US" sz="1800" dirty="0" err="1" smtClean="0"/>
              <a:t>en</a:t>
            </a:r>
            <a:r>
              <a:rPr lang="en-US" sz="1800" dirty="0" smtClean="0"/>
              <a:t> la </a:t>
            </a:r>
            <a:r>
              <a:rPr lang="en-US" sz="1800" dirty="0" err="1" smtClean="0"/>
              <a:t>piscina</a:t>
            </a:r>
            <a:endParaRPr lang="en-US" sz="1500" dirty="0"/>
          </a:p>
          <a:p>
            <a:pPr marL="0" indent="0">
              <a:lnSpc>
                <a:spcPct val="100000"/>
              </a:lnSpc>
              <a:buNone/>
            </a:pPr>
            <a:endParaRPr lang="en-US" sz="15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1500" dirty="0"/>
          </a:p>
          <a:p>
            <a:pPr>
              <a:lnSpc>
                <a:spcPct val="100000"/>
              </a:lnSpc>
            </a:pPr>
            <a:endParaRPr lang="en-US" sz="1500" dirty="0"/>
          </a:p>
          <a:p>
            <a:pPr>
              <a:lnSpc>
                <a:spcPct val="10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831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F515-EF20-5142-A328-6CA6A420A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Mantiendo</a:t>
            </a:r>
            <a:r>
              <a:rPr lang="en-US" sz="2800" dirty="0" smtClean="0"/>
              <a:t> a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familia</a:t>
            </a:r>
            <a:r>
              <a:rPr lang="en-US" sz="2800" dirty="0" smtClean="0"/>
              <a:t> </a:t>
            </a:r>
            <a:r>
              <a:rPr lang="en-US" sz="2800" dirty="0" err="1" smtClean="0"/>
              <a:t>saludable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err="1" smtClean="0"/>
              <a:t>practique</a:t>
            </a:r>
            <a:r>
              <a:rPr lang="en-US" sz="2800" dirty="0"/>
              <a:t> </a:t>
            </a:r>
            <a:r>
              <a:rPr lang="en-US" sz="2800" dirty="0" smtClean="0"/>
              <a:t>Buena </a:t>
            </a:r>
            <a:r>
              <a:rPr lang="en-US" sz="2800" dirty="0" err="1" smtClean="0"/>
              <a:t>higiene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25815-CC35-DB4E-B882-A9E8B455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361" y="2015477"/>
            <a:ext cx="4842130" cy="472352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700" dirty="0"/>
              <a:t>La hygiene personal </a:t>
            </a:r>
            <a:r>
              <a:rPr lang="en-US" sz="1700" dirty="0" err="1"/>
              <a:t>puede</a:t>
            </a:r>
            <a:r>
              <a:rPr lang="en-US" sz="1700" dirty="0"/>
              <a:t> </a:t>
            </a:r>
            <a:r>
              <a:rPr lang="en-US" sz="1700" dirty="0" err="1"/>
              <a:t>ser</a:t>
            </a:r>
            <a:r>
              <a:rPr lang="en-US" sz="1700" dirty="0"/>
              <a:t> </a:t>
            </a:r>
            <a:r>
              <a:rPr lang="en-US" sz="1700" dirty="0" err="1"/>
              <a:t>nuestra</a:t>
            </a:r>
            <a:r>
              <a:rPr lang="en-US" sz="1700" dirty="0"/>
              <a:t> major defense contra </a:t>
            </a:r>
            <a:r>
              <a:rPr lang="en-US" sz="1700" dirty="0" err="1"/>
              <a:t>los</a:t>
            </a:r>
            <a:r>
              <a:rPr lang="en-US" sz="1700" dirty="0"/>
              <a:t> </a:t>
            </a:r>
            <a:r>
              <a:rPr lang="en-US" sz="1700" dirty="0" err="1"/>
              <a:t>virusy</a:t>
            </a:r>
            <a:r>
              <a:rPr lang="en-US" sz="1700" dirty="0"/>
              <a:t> las </a:t>
            </a:r>
            <a:r>
              <a:rPr lang="en-US" sz="1700" dirty="0" err="1"/>
              <a:t>bacterias</a:t>
            </a:r>
            <a:r>
              <a:rPr lang="en-US" sz="1700" dirty="0"/>
              <a:t>. Los </a:t>
            </a:r>
            <a:r>
              <a:rPr lang="en-US" sz="1700" dirty="0" err="1"/>
              <a:t>niños</a:t>
            </a:r>
            <a:r>
              <a:rPr lang="en-US" sz="1700" dirty="0"/>
              <a:t> con </a:t>
            </a:r>
            <a:r>
              <a:rPr lang="en-US" sz="1700" dirty="0" err="1"/>
              <a:t>frecuencia</a:t>
            </a:r>
            <a:r>
              <a:rPr lang="en-US" sz="1700" dirty="0"/>
              <a:t> </a:t>
            </a:r>
            <a:r>
              <a:rPr lang="en-US" sz="1700" dirty="0" err="1"/>
              <a:t>tocan</a:t>
            </a:r>
            <a:r>
              <a:rPr lang="en-US" sz="1700" dirty="0"/>
              <a:t> la </a:t>
            </a:r>
            <a:r>
              <a:rPr lang="en-US" sz="1700" dirty="0" err="1"/>
              <a:t>cara</a:t>
            </a:r>
            <a:r>
              <a:rPr lang="en-US" sz="1700" dirty="0"/>
              <a:t> o </a:t>
            </a:r>
            <a:r>
              <a:rPr lang="en-US" sz="1700" dirty="0" err="1"/>
              <a:t>ponen</a:t>
            </a:r>
            <a:r>
              <a:rPr lang="en-US" sz="1700" dirty="0"/>
              <a:t> </a:t>
            </a:r>
            <a:r>
              <a:rPr lang="en-US" sz="1700" dirty="0" err="1"/>
              <a:t>sus</a:t>
            </a:r>
            <a:r>
              <a:rPr lang="en-US" sz="1700" dirty="0"/>
              <a:t> </a:t>
            </a:r>
            <a:r>
              <a:rPr lang="en-US" sz="1700" dirty="0" err="1"/>
              <a:t>manos</a:t>
            </a:r>
            <a:r>
              <a:rPr lang="en-US" sz="1700" dirty="0"/>
              <a:t> y </a:t>
            </a:r>
            <a:r>
              <a:rPr lang="en-US" sz="1700" dirty="0" err="1"/>
              <a:t>otros</a:t>
            </a:r>
            <a:r>
              <a:rPr lang="en-US" sz="1700" dirty="0"/>
              <a:t> </a:t>
            </a:r>
            <a:r>
              <a:rPr lang="en-US" sz="1700" dirty="0" err="1"/>
              <a:t>objetos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la </a:t>
            </a:r>
            <a:r>
              <a:rPr lang="en-US" sz="1700" dirty="0" err="1"/>
              <a:t>boca</a:t>
            </a:r>
            <a:r>
              <a:rPr lang="en-US" sz="1700" dirty="0"/>
              <a:t> sin </a:t>
            </a:r>
            <a:r>
              <a:rPr lang="en-US" sz="1700" dirty="0" err="1"/>
              <a:t>pensar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gérmenes</a:t>
            </a:r>
            <a:r>
              <a:rPr lang="en-US" sz="1700" dirty="0"/>
              <a:t>.  A </a:t>
            </a:r>
            <a:r>
              <a:rPr lang="en-US" sz="1700" dirty="0" err="1"/>
              <a:t>continuación</a:t>
            </a:r>
            <a:r>
              <a:rPr lang="en-US" sz="1700" dirty="0"/>
              <a:t> se </a:t>
            </a:r>
            <a:r>
              <a:rPr lang="en-US" sz="1700" dirty="0" err="1"/>
              <a:t>muestran</a:t>
            </a:r>
            <a:r>
              <a:rPr lang="en-US" sz="1700" dirty="0"/>
              <a:t> </a:t>
            </a:r>
            <a:r>
              <a:rPr lang="en-US" sz="1700" dirty="0" err="1"/>
              <a:t>algunas</a:t>
            </a:r>
            <a:r>
              <a:rPr lang="en-US" sz="1700" dirty="0"/>
              <a:t> </a:t>
            </a:r>
            <a:r>
              <a:rPr lang="en-US" sz="1700" dirty="0" err="1"/>
              <a:t>cosas</a:t>
            </a:r>
            <a:r>
              <a:rPr lang="en-US" sz="1700" dirty="0"/>
              <a:t> que </a:t>
            </a:r>
            <a:r>
              <a:rPr lang="en-US" sz="1700" dirty="0" err="1"/>
              <a:t>puede</a:t>
            </a:r>
            <a:r>
              <a:rPr lang="en-US" sz="1700" dirty="0"/>
              <a:t> </a:t>
            </a:r>
            <a:r>
              <a:rPr lang="en-US" sz="1700" dirty="0" err="1"/>
              <a:t>animar</a:t>
            </a:r>
            <a:r>
              <a:rPr lang="en-US" sz="1700" dirty="0"/>
              <a:t> a </a:t>
            </a:r>
            <a:r>
              <a:rPr lang="en-US" sz="1700" dirty="0" err="1"/>
              <a:t>su</a:t>
            </a:r>
            <a:r>
              <a:rPr lang="en-US" sz="1700" dirty="0"/>
              <a:t> </a:t>
            </a:r>
            <a:r>
              <a:rPr lang="en-US" sz="1700" dirty="0" err="1"/>
              <a:t>hijo</a:t>
            </a:r>
            <a:r>
              <a:rPr lang="en-US" sz="1700" dirty="0"/>
              <a:t> a que </a:t>
            </a:r>
            <a:r>
              <a:rPr lang="en-US" sz="1700" dirty="0" err="1"/>
              <a:t>haga</a:t>
            </a:r>
            <a:r>
              <a:rPr lang="en-US" sz="1700" dirty="0"/>
              <a:t> para se </a:t>
            </a:r>
            <a:r>
              <a:rPr lang="en-US" sz="1700" dirty="0" err="1"/>
              <a:t>mentenga</a:t>
            </a:r>
            <a:r>
              <a:rPr lang="en-US" sz="1700" dirty="0"/>
              <a:t> </a:t>
            </a:r>
            <a:r>
              <a:rPr lang="en-US" sz="1700" dirty="0" err="1"/>
              <a:t>libe</a:t>
            </a:r>
            <a:r>
              <a:rPr lang="en-US" sz="1700" dirty="0"/>
              <a:t> de </a:t>
            </a:r>
            <a:r>
              <a:rPr lang="en-US" sz="1700" dirty="0" err="1"/>
              <a:t>gérmenes</a:t>
            </a:r>
            <a:r>
              <a:rPr lang="en-US" sz="1700" dirty="0"/>
              <a:t> y evite </a:t>
            </a:r>
            <a:r>
              <a:rPr lang="en-US" sz="1700" dirty="0" err="1"/>
              <a:t>propagar</a:t>
            </a:r>
            <a:r>
              <a:rPr lang="en-US" sz="1700" dirty="0"/>
              <a:t> </a:t>
            </a:r>
            <a:r>
              <a:rPr lang="en-US" sz="1700" dirty="0" err="1"/>
              <a:t>sus</a:t>
            </a:r>
            <a:r>
              <a:rPr lang="en-US" sz="1700" dirty="0"/>
              <a:t> </a:t>
            </a:r>
            <a:r>
              <a:rPr lang="en-US" sz="1700" dirty="0" err="1"/>
              <a:t>gérmenes</a:t>
            </a:r>
            <a:r>
              <a:rPr lang="en-US" sz="1700" dirty="0"/>
              <a:t> a </a:t>
            </a:r>
            <a:r>
              <a:rPr lang="en-US" sz="1700" dirty="0" err="1"/>
              <a:t>otros</a:t>
            </a:r>
            <a:r>
              <a:rPr lang="en-US" sz="17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700" dirty="0"/>
          </a:p>
          <a:p>
            <a:pPr>
              <a:lnSpc>
                <a:spcPct val="100000"/>
              </a:lnSpc>
            </a:pPr>
            <a:r>
              <a:rPr lang="en-US" sz="1700" b="1" dirty="0" err="1"/>
              <a:t>Lávase</a:t>
            </a:r>
            <a:r>
              <a:rPr lang="en-US" sz="1700" b="1" dirty="0"/>
              <a:t> las </a:t>
            </a:r>
            <a:r>
              <a:rPr lang="en-US" sz="1700" b="1" dirty="0" err="1"/>
              <a:t>manos</a:t>
            </a:r>
            <a:r>
              <a:rPr lang="en-US" sz="1700" b="1" dirty="0"/>
              <a:t> con </a:t>
            </a:r>
            <a:r>
              <a:rPr lang="en-US" sz="1700" b="1" dirty="0" err="1"/>
              <a:t>frecuencia</a:t>
            </a:r>
            <a:r>
              <a:rPr lang="en-US" sz="1700" dirty="0"/>
              <a:t>– </a:t>
            </a:r>
            <a:r>
              <a:rPr lang="en-US" sz="1700" dirty="0" err="1"/>
              <a:t>Lávese</a:t>
            </a:r>
            <a:r>
              <a:rPr lang="en-US" sz="1700" dirty="0"/>
              <a:t> las </a:t>
            </a:r>
            <a:r>
              <a:rPr lang="en-US" sz="1700" dirty="0" err="1"/>
              <a:t>menos</a:t>
            </a:r>
            <a:r>
              <a:rPr lang="en-US" sz="1700" dirty="0"/>
              <a:t> con </a:t>
            </a:r>
            <a:r>
              <a:rPr lang="en-US" sz="1700" dirty="0" err="1"/>
              <a:t>agua</a:t>
            </a:r>
            <a:r>
              <a:rPr lang="en-US" sz="1700" dirty="0"/>
              <a:t> y </a:t>
            </a:r>
            <a:r>
              <a:rPr lang="en-US" sz="1700" dirty="0" err="1"/>
              <a:t>jabón</a:t>
            </a:r>
            <a:r>
              <a:rPr lang="en-US" sz="1700" dirty="0"/>
              <a:t> </a:t>
            </a:r>
            <a:r>
              <a:rPr lang="en-US" sz="1700" dirty="0" err="1"/>
              <a:t>durante</a:t>
            </a:r>
            <a:r>
              <a:rPr lang="en-US" sz="1700" dirty="0"/>
              <a:t> al </a:t>
            </a:r>
            <a:r>
              <a:rPr lang="en-US" sz="1700" dirty="0" err="1"/>
              <a:t>menos</a:t>
            </a:r>
            <a:r>
              <a:rPr lang="en-US" sz="1700" dirty="0"/>
              <a:t> 20 </a:t>
            </a:r>
            <a:r>
              <a:rPr lang="en-US" sz="1700" dirty="0" err="1"/>
              <a:t>segundos</a:t>
            </a:r>
            <a:endParaRPr lang="en-US" sz="1700" dirty="0"/>
          </a:p>
          <a:p>
            <a:pPr>
              <a:lnSpc>
                <a:spcPct val="100000"/>
              </a:lnSpc>
            </a:pPr>
            <a:r>
              <a:rPr lang="en-US" sz="1700" b="1" dirty="0" err="1"/>
              <a:t>Duchase</a:t>
            </a:r>
            <a:r>
              <a:rPr lang="en-US" sz="1700" dirty="0"/>
              <a:t> </a:t>
            </a:r>
            <a:r>
              <a:rPr lang="en-US" sz="1700" dirty="0" err="1"/>
              <a:t>diara</a:t>
            </a:r>
            <a:endParaRPr lang="en-US" sz="1700" dirty="0"/>
          </a:p>
          <a:p>
            <a:pPr>
              <a:lnSpc>
                <a:spcPct val="100000"/>
              </a:lnSpc>
            </a:pPr>
            <a:r>
              <a:rPr lang="en-US" sz="1700" b="1" dirty="0" err="1"/>
              <a:t>Desinfección</a:t>
            </a:r>
            <a:r>
              <a:rPr lang="en-US" sz="1700" b="1" dirty="0"/>
              <a:t> de </a:t>
            </a:r>
            <a:r>
              <a:rPr lang="en-US" sz="1700" b="1" dirty="0" err="1"/>
              <a:t>objetos</a:t>
            </a:r>
            <a:r>
              <a:rPr lang="en-US" sz="1700" b="1" dirty="0"/>
              <a:t> que se </a:t>
            </a:r>
            <a:r>
              <a:rPr lang="en-US" sz="1700" b="1" dirty="0" err="1"/>
              <a:t>tocan</a:t>
            </a:r>
            <a:r>
              <a:rPr lang="en-US" sz="1700" b="1" dirty="0"/>
              <a:t> con </a:t>
            </a:r>
            <a:r>
              <a:rPr lang="en-US" sz="1700" b="1" dirty="0" err="1" smtClean="0"/>
              <a:t>frecuencia</a:t>
            </a:r>
            <a:r>
              <a:rPr lang="en-US" sz="1700" b="1" dirty="0" smtClean="0"/>
              <a:t>-</a:t>
            </a:r>
            <a:r>
              <a:rPr lang="en-US" sz="1700" dirty="0" smtClean="0"/>
              <a:t>Su </a:t>
            </a:r>
            <a:r>
              <a:rPr lang="en-US" sz="1700" dirty="0" err="1"/>
              <a:t>hijo</a:t>
            </a:r>
            <a:r>
              <a:rPr lang="en-US" sz="1700" dirty="0"/>
              <a:t> </a:t>
            </a:r>
            <a:r>
              <a:rPr lang="en-US" sz="1700" dirty="0" err="1"/>
              <a:t>puede</a:t>
            </a:r>
            <a:r>
              <a:rPr lang="en-US" sz="1700" dirty="0"/>
              <a:t> </a:t>
            </a:r>
            <a:r>
              <a:rPr lang="en-US" sz="1700" dirty="0" err="1"/>
              <a:t>darles</a:t>
            </a:r>
            <a:r>
              <a:rPr lang="en-US" sz="1700" dirty="0"/>
              <a:t> </a:t>
            </a:r>
            <a:r>
              <a:rPr lang="en-US" sz="1700" dirty="0" err="1" smtClean="0"/>
              <a:t>suministros</a:t>
            </a:r>
            <a:r>
              <a:rPr lang="en-US" sz="1700" dirty="0" smtClean="0"/>
              <a:t>, </a:t>
            </a:r>
            <a:r>
              <a:rPr lang="en-US" sz="1700" dirty="0" err="1" smtClean="0"/>
              <a:t>juguestes</a:t>
            </a:r>
            <a:r>
              <a:rPr lang="en-US" sz="1700" dirty="0" smtClean="0"/>
              <a:t> </a:t>
            </a:r>
            <a:r>
              <a:rPr lang="en-US" sz="1700" dirty="0" err="1" smtClean="0"/>
              <a:t>favoritos</a:t>
            </a:r>
            <a:r>
              <a:rPr lang="en-US" sz="1700" dirty="0" smtClean="0"/>
              <a:t> o </a:t>
            </a:r>
            <a:r>
              <a:rPr lang="en-US" sz="1700" dirty="0" err="1" smtClean="0"/>
              <a:t>dispositivos</a:t>
            </a:r>
            <a:r>
              <a:rPr lang="en-US" sz="1700" dirty="0" smtClean="0"/>
              <a:t> </a:t>
            </a:r>
            <a:r>
              <a:rPr lang="en-US" sz="1700" dirty="0" err="1" smtClean="0"/>
              <a:t>digitales</a:t>
            </a:r>
            <a:r>
              <a:rPr lang="en-US" sz="1700" dirty="0" smtClean="0"/>
              <a:t> para que </a:t>
            </a:r>
            <a:r>
              <a:rPr lang="en-US" sz="1700" dirty="0" err="1" smtClean="0"/>
              <a:t>usted</a:t>
            </a:r>
            <a:r>
              <a:rPr lang="en-US" sz="1700" dirty="0" smtClean="0"/>
              <a:t> </a:t>
            </a:r>
            <a:r>
              <a:rPr lang="en-US" sz="1700" dirty="0" err="1" smtClean="0"/>
              <a:t>limpie</a:t>
            </a:r>
            <a:r>
              <a:rPr lang="en-US" sz="1700" dirty="0" smtClean="0"/>
              <a:t> a </a:t>
            </a:r>
            <a:r>
              <a:rPr lang="en-US" sz="1700" dirty="0" err="1" smtClean="0"/>
              <a:t>diario</a:t>
            </a:r>
            <a:endParaRPr lang="en-US" sz="1700" dirty="0" smtClean="0"/>
          </a:p>
          <a:p>
            <a:pPr>
              <a:lnSpc>
                <a:spcPct val="100000"/>
              </a:lnSpc>
            </a:pPr>
            <a:r>
              <a:rPr lang="en-US" sz="1700" b="1" dirty="0" err="1" smtClean="0"/>
              <a:t>Cubrirse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una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tos</a:t>
            </a:r>
            <a:r>
              <a:rPr lang="en-US" sz="1700" b="1" dirty="0" smtClean="0"/>
              <a:t> o </a:t>
            </a:r>
            <a:r>
              <a:rPr lang="en-US" sz="1700" b="1" dirty="0" err="1" smtClean="0"/>
              <a:t>estronudo</a:t>
            </a:r>
            <a:r>
              <a:rPr lang="en-US" sz="1700" b="1" dirty="0" smtClean="0"/>
              <a:t>- </a:t>
            </a:r>
            <a:r>
              <a:rPr lang="en-US" sz="1700" dirty="0" err="1" smtClean="0"/>
              <a:t>eseñar</a:t>
            </a:r>
            <a:r>
              <a:rPr lang="en-US" sz="1700" dirty="0" smtClean="0"/>
              <a:t> a </a:t>
            </a:r>
            <a:r>
              <a:rPr lang="en-US" sz="1700" dirty="0" err="1" smtClean="0"/>
              <a:t>su</a:t>
            </a:r>
            <a:r>
              <a:rPr lang="en-US" sz="1700" dirty="0" smtClean="0"/>
              <a:t> </a:t>
            </a:r>
            <a:r>
              <a:rPr lang="en-US" sz="1700" dirty="0" err="1" smtClean="0"/>
              <a:t>hijo</a:t>
            </a:r>
            <a:r>
              <a:rPr lang="en-US" sz="1700" dirty="0" smtClean="0"/>
              <a:t> a </a:t>
            </a:r>
            <a:r>
              <a:rPr lang="en-US" sz="1700" dirty="0" err="1" smtClean="0"/>
              <a:t>cubrir</a:t>
            </a:r>
            <a:r>
              <a:rPr lang="en-US" sz="1700" dirty="0" smtClean="0"/>
              <a:t> la </a:t>
            </a:r>
            <a:r>
              <a:rPr lang="en-US" sz="1700" dirty="0" err="1" smtClean="0"/>
              <a:t>tos</a:t>
            </a:r>
            <a:r>
              <a:rPr lang="en-US" sz="1700" dirty="0" smtClean="0"/>
              <a:t> o </a:t>
            </a:r>
            <a:r>
              <a:rPr lang="en-US" sz="1700" dirty="0" err="1" smtClean="0"/>
              <a:t>estronudar</a:t>
            </a:r>
            <a:r>
              <a:rPr lang="en-US" sz="1700" dirty="0" smtClean="0"/>
              <a:t> </a:t>
            </a:r>
            <a:r>
              <a:rPr lang="en-US" sz="1700" dirty="0" err="1" smtClean="0"/>
              <a:t>en</a:t>
            </a:r>
            <a:r>
              <a:rPr lang="en-US" sz="1700" dirty="0" smtClean="0"/>
              <a:t> </a:t>
            </a:r>
            <a:r>
              <a:rPr lang="en-US" sz="1700" dirty="0" err="1" smtClean="0"/>
              <a:t>los</a:t>
            </a:r>
            <a:r>
              <a:rPr lang="en-US" sz="1700" dirty="0" smtClean="0"/>
              <a:t> </a:t>
            </a:r>
            <a:r>
              <a:rPr lang="en-US" sz="1700" dirty="0" err="1" smtClean="0"/>
              <a:t>codos</a:t>
            </a:r>
            <a:r>
              <a:rPr lang="en-US" sz="1700" dirty="0" smtClean="0"/>
              <a:t> </a:t>
            </a:r>
            <a:r>
              <a:rPr lang="en-US" sz="1700" dirty="0" err="1" smtClean="0"/>
              <a:t>es</a:t>
            </a:r>
            <a:r>
              <a:rPr lang="en-US" sz="1700" dirty="0" smtClean="0"/>
              <a:t> </a:t>
            </a:r>
            <a:r>
              <a:rPr lang="en-US" sz="1700" dirty="0" err="1" smtClean="0"/>
              <a:t>muy</a:t>
            </a:r>
            <a:r>
              <a:rPr lang="en-US" sz="1700" dirty="0" smtClean="0"/>
              <a:t> </a:t>
            </a:r>
            <a:r>
              <a:rPr lang="en-US" sz="1700" dirty="0" err="1" smtClean="0"/>
              <a:t>importante</a:t>
            </a:r>
            <a:endParaRPr lang="en-US" sz="1700" dirty="0"/>
          </a:p>
          <a:p>
            <a:pPr marL="457200" lvl="1" indent="0">
              <a:lnSpc>
                <a:spcPct val="100000"/>
              </a:lnSpc>
              <a:buNone/>
            </a:pPr>
            <a:endParaRPr lang="en-US" sz="1100" dirty="0"/>
          </a:p>
          <a:p>
            <a:pPr>
              <a:lnSpc>
                <a:spcPct val="100000"/>
              </a:lnSpc>
            </a:pPr>
            <a:endParaRPr lang="en-US" sz="1100" dirty="0"/>
          </a:p>
          <a:p>
            <a:pPr>
              <a:lnSpc>
                <a:spcPct val="100000"/>
              </a:lnSpc>
            </a:pPr>
            <a:endParaRPr lang="en-US" sz="1100" dirty="0"/>
          </a:p>
        </p:txBody>
      </p:sp>
      <p:pic>
        <p:nvPicPr>
          <p:cNvPr id="11266" name="Picture 2" descr="Washing Hands, Wash Your Hands, Hygiene">
            <a:extLst>
              <a:ext uri="{FF2B5EF4-FFF2-40B4-BE49-F238E27FC236}">
                <a16:creationId xmlns:a16="http://schemas.microsoft.com/office/drawing/2014/main" id="{F93065E3-6E94-6D4D-B745-22EAFB5D4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6" r="22484" b="-1"/>
          <a:stretch/>
        </p:blipFill>
        <p:spPr bwMode="auto">
          <a:xfrm>
            <a:off x="6098193" y="645106"/>
            <a:ext cx="5176744" cy="5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673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70">
            <a:extLst>
              <a:ext uri="{FF2B5EF4-FFF2-40B4-BE49-F238E27FC236}">
                <a16:creationId xmlns:a16="http://schemas.microsoft.com/office/drawing/2014/main" id="{CE606343-BADE-4565-AB89-E9EF7E253F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6D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1" name="Rectangle 72">
            <a:extLst>
              <a:ext uri="{FF2B5EF4-FFF2-40B4-BE49-F238E27FC236}">
                <a16:creationId xmlns:a16="http://schemas.microsoft.com/office/drawing/2014/main" id="{39E183BD-2932-401F-8B53-E247764B37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Family, Children, Father, Mother, Beach">
            <a:extLst>
              <a:ext uri="{FF2B5EF4-FFF2-40B4-BE49-F238E27FC236}">
                <a16:creationId xmlns:a16="http://schemas.microsoft.com/office/drawing/2014/main" id="{FD93CC7B-142F-3C4B-AED3-CE7EB3188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4" b="14281"/>
          <a:stretch/>
        </p:blipFill>
        <p:spPr bwMode="auto">
          <a:xfrm>
            <a:off x="1415729" y="796343"/>
            <a:ext cx="9360541" cy="52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FA70E-64D8-BC47-9609-F5A8E09775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6474" y="796342"/>
            <a:ext cx="10179050" cy="5194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chemeClr val="bg1"/>
                </a:solidFill>
              </a:rPr>
              <a:t>“</a:t>
            </a:r>
            <a:r>
              <a:rPr lang="en-US" sz="7200" dirty="0" err="1" smtClean="0">
                <a:solidFill>
                  <a:schemeClr val="bg1"/>
                </a:solidFill>
              </a:rPr>
              <a:t>Está</a:t>
            </a:r>
            <a:r>
              <a:rPr lang="en-US" sz="7200" dirty="0" smtClean="0">
                <a:solidFill>
                  <a:schemeClr val="bg1"/>
                </a:solidFill>
              </a:rPr>
              <a:t> hacienda lo </a:t>
            </a:r>
            <a:r>
              <a:rPr lang="en-US" sz="7200" dirty="0" err="1" smtClean="0">
                <a:solidFill>
                  <a:schemeClr val="bg1"/>
                </a:solidFill>
              </a:rPr>
              <a:t>mejor</a:t>
            </a:r>
            <a:r>
              <a:rPr lang="en-US" sz="7200" dirty="0" smtClean="0">
                <a:solidFill>
                  <a:schemeClr val="bg1"/>
                </a:solidFill>
              </a:rPr>
              <a:t> que </a:t>
            </a:r>
            <a:r>
              <a:rPr lang="en-US" sz="7200" dirty="0" err="1" smtClean="0">
                <a:solidFill>
                  <a:schemeClr val="bg1"/>
                </a:solidFill>
              </a:rPr>
              <a:t>puede</a:t>
            </a:r>
            <a:r>
              <a:rPr lang="en-US" sz="7200" dirty="0" smtClean="0">
                <a:solidFill>
                  <a:schemeClr val="bg1"/>
                </a:solidFill>
              </a:rPr>
              <a:t>, y </a:t>
            </a:r>
            <a:r>
              <a:rPr lang="en-US" sz="7200" dirty="0" err="1" smtClean="0">
                <a:solidFill>
                  <a:schemeClr val="bg1"/>
                </a:solidFill>
              </a:rPr>
              <a:t>eso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es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todo</a:t>
            </a:r>
            <a:r>
              <a:rPr lang="en-US" sz="7200" dirty="0" smtClean="0">
                <a:solidFill>
                  <a:schemeClr val="bg1"/>
                </a:solidFill>
              </a:rPr>
              <a:t> lo que </a:t>
            </a:r>
            <a:r>
              <a:rPr lang="en-US" sz="7200" dirty="0" err="1" smtClean="0">
                <a:solidFill>
                  <a:schemeClr val="bg1"/>
                </a:solidFill>
              </a:rPr>
              <a:t>su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hijo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necesita</a:t>
            </a:r>
            <a:r>
              <a:rPr lang="en-US" sz="7200" dirty="0" smtClean="0">
                <a:solidFill>
                  <a:schemeClr val="bg1"/>
                </a:solidFill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</a:rPr>
              <a:t>ahora</a:t>
            </a:r>
            <a:r>
              <a:rPr lang="en-US" sz="7200" dirty="0" smtClean="0">
                <a:solidFill>
                  <a:schemeClr val="bg1"/>
                </a:solidFill>
              </a:rPr>
              <a:t>”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78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6">
            <a:extLst>
              <a:ext uri="{FF2B5EF4-FFF2-40B4-BE49-F238E27FC236}">
                <a16:creationId xmlns:a16="http://schemas.microsoft.com/office/drawing/2014/main" id="{542CB798-45F7-4FFA-9C15-EC7872D385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7E5271E8-0BAA-4E80-93EA-22C95857FC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5EB5C8F0-2881-4184-92C6-0E251C42A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1999" cy="4292600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28">
            <a:extLst>
              <a:ext uri="{FF2B5EF4-FFF2-40B4-BE49-F238E27FC236}">
                <a16:creationId xmlns:a16="http://schemas.microsoft.com/office/drawing/2014/main" id="{C2BCC826-0F95-4DB1-9DBA-C1F7BD6096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755946"/>
            <a:ext cx="12192000" cy="3102054"/>
          </a:xfrm>
          <a:custGeom>
            <a:avLst/>
            <a:gdLst>
              <a:gd name="connsiteX0" fmla="*/ 685801 w 12192000"/>
              <a:gd name="connsiteY0" fmla="*/ 0 h 3102054"/>
              <a:gd name="connsiteX1" fmla="*/ 754064 w 12192000"/>
              <a:gd name="connsiteY1" fmla="*/ 3175 h 3102054"/>
              <a:gd name="connsiteX2" fmla="*/ 814389 w 12192000"/>
              <a:gd name="connsiteY2" fmla="*/ 9525 h 3102054"/>
              <a:gd name="connsiteX3" fmla="*/ 866776 w 12192000"/>
              <a:gd name="connsiteY3" fmla="*/ 20637 h 3102054"/>
              <a:gd name="connsiteX4" fmla="*/ 912814 w 12192000"/>
              <a:gd name="connsiteY4" fmla="*/ 36512 h 3102054"/>
              <a:gd name="connsiteX5" fmla="*/ 954089 w 12192000"/>
              <a:gd name="connsiteY5" fmla="*/ 52387 h 3102054"/>
              <a:gd name="connsiteX6" fmla="*/ 990601 w 12192000"/>
              <a:gd name="connsiteY6" fmla="*/ 68262 h 3102054"/>
              <a:gd name="connsiteX7" fmla="*/ 1028701 w 12192000"/>
              <a:gd name="connsiteY7" fmla="*/ 87312 h 3102054"/>
              <a:gd name="connsiteX8" fmla="*/ 1066801 w 12192000"/>
              <a:gd name="connsiteY8" fmla="*/ 106362 h 3102054"/>
              <a:gd name="connsiteX9" fmla="*/ 1103314 w 12192000"/>
              <a:gd name="connsiteY9" fmla="*/ 125412 h 3102054"/>
              <a:gd name="connsiteX10" fmla="*/ 1144589 w 12192000"/>
              <a:gd name="connsiteY10" fmla="*/ 141287 h 3102054"/>
              <a:gd name="connsiteX11" fmla="*/ 1190626 w 12192000"/>
              <a:gd name="connsiteY11" fmla="*/ 155575 h 3102054"/>
              <a:gd name="connsiteX12" fmla="*/ 1243014 w 12192000"/>
              <a:gd name="connsiteY12" fmla="*/ 166687 h 3102054"/>
              <a:gd name="connsiteX13" fmla="*/ 1303339 w 12192000"/>
              <a:gd name="connsiteY13" fmla="*/ 174625 h 3102054"/>
              <a:gd name="connsiteX14" fmla="*/ 1371601 w 12192000"/>
              <a:gd name="connsiteY14" fmla="*/ 176212 h 3102054"/>
              <a:gd name="connsiteX15" fmla="*/ 1439864 w 12192000"/>
              <a:gd name="connsiteY15" fmla="*/ 174625 h 3102054"/>
              <a:gd name="connsiteX16" fmla="*/ 1500189 w 12192000"/>
              <a:gd name="connsiteY16" fmla="*/ 166687 h 3102054"/>
              <a:gd name="connsiteX17" fmla="*/ 1552576 w 12192000"/>
              <a:gd name="connsiteY17" fmla="*/ 155575 h 3102054"/>
              <a:gd name="connsiteX18" fmla="*/ 1598614 w 12192000"/>
              <a:gd name="connsiteY18" fmla="*/ 141287 h 3102054"/>
              <a:gd name="connsiteX19" fmla="*/ 1639889 w 12192000"/>
              <a:gd name="connsiteY19" fmla="*/ 125412 h 3102054"/>
              <a:gd name="connsiteX20" fmla="*/ 1676401 w 12192000"/>
              <a:gd name="connsiteY20" fmla="*/ 106362 h 3102054"/>
              <a:gd name="connsiteX21" fmla="*/ 1714501 w 12192000"/>
              <a:gd name="connsiteY21" fmla="*/ 87312 h 3102054"/>
              <a:gd name="connsiteX22" fmla="*/ 1752601 w 12192000"/>
              <a:gd name="connsiteY22" fmla="*/ 68262 h 3102054"/>
              <a:gd name="connsiteX23" fmla="*/ 1789114 w 12192000"/>
              <a:gd name="connsiteY23" fmla="*/ 52387 h 3102054"/>
              <a:gd name="connsiteX24" fmla="*/ 1830389 w 12192000"/>
              <a:gd name="connsiteY24" fmla="*/ 36512 h 3102054"/>
              <a:gd name="connsiteX25" fmla="*/ 1876426 w 12192000"/>
              <a:gd name="connsiteY25" fmla="*/ 20637 h 3102054"/>
              <a:gd name="connsiteX26" fmla="*/ 1928814 w 12192000"/>
              <a:gd name="connsiteY26" fmla="*/ 9525 h 3102054"/>
              <a:gd name="connsiteX27" fmla="*/ 1989139 w 12192000"/>
              <a:gd name="connsiteY27" fmla="*/ 3175 h 3102054"/>
              <a:gd name="connsiteX28" fmla="*/ 2057401 w 12192000"/>
              <a:gd name="connsiteY28" fmla="*/ 0 h 3102054"/>
              <a:gd name="connsiteX29" fmla="*/ 2125664 w 12192000"/>
              <a:gd name="connsiteY29" fmla="*/ 3175 h 3102054"/>
              <a:gd name="connsiteX30" fmla="*/ 2185989 w 12192000"/>
              <a:gd name="connsiteY30" fmla="*/ 9525 h 3102054"/>
              <a:gd name="connsiteX31" fmla="*/ 2238376 w 12192000"/>
              <a:gd name="connsiteY31" fmla="*/ 20637 h 3102054"/>
              <a:gd name="connsiteX32" fmla="*/ 2284414 w 12192000"/>
              <a:gd name="connsiteY32" fmla="*/ 36512 h 3102054"/>
              <a:gd name="connsiteX33" fmla="*/ 2325688 w 12192000"/>
              <a:gd name="connsiteY33" fmla="*/ 52387 h 3102054"/>
              <a:gd name="connsiteX34" fmla="*/ 2362201 w 12192000"/>
              <a:gd name="connsiteY34" fmla="*/ 68262 h 3102054"/>
              <a:gd name="connsiteX35" fmla="*/ 2400301 w 12192000"/>
              <a:gd name="connsiteY35" fmla="*/ 87312 h 3102054"/>
              <a:gd name="connsiteX36" fmla="*/ 2438401 w 12192000"/>
              <a:gd name="connsiteY36" fmla="*/ 106362 h 3102054"/>
              <a:gd name="connsiteX37" fmla="*/ 2474913 w 12192000"/>
              <a:gd name="connsiteY37" fmla="*/ 125412 h 3102054"/>
              <a:gd name="connsiteX38" fmla="*/ 2516188 w 12192000"/>
              <a:gd name="connsiteY38" fmla="*/ 141287 h 3102054"/>
              <a:gd name="connsiteX39" fmla="*/ 2562226 w 12192000"/>
              <a:gd name="connsiteY39" fmla="*/ 155575 h 3102054"/>
              <a:gd name="connsiteX40" fmla="*/ 2614614 w 12192000"/>
              <a:gd name="connsiteY40" fmla="*/ 166687 h 3102054"/>
              <a:gd name="connsiteX41" fmla="*/ 2674938 w 12192000"/>
              <a:gd name="connsiteY41" fmla="*/ 174625 h 3102054"/>
              <a:gd name="connsiteX42" fmla="*/ 2743201 w 12192000"/>
              <a:gd name="connsiteY42" fmla="*/ 176212 h 3102054"/>
              <a:gd name="connsiteX43" fmla="*/ 2811464 w 12192000"/>
              <a:gd name="connsiteY43" fmla="*/ 174625 h 3102054"/>
              <a:gd name="connsiteX44" fmla="*/ 2871789 w 12192000"/>
              <a:gd name="connsiteY44" fmla="*/ 166687 h 3102054"/>
              <a:gd name="connsiteX45" fmla="*/ 2924176 w 12192000"/>
              <a:gd name="connsiteY45" fmla="*/ 155575 h 3102054"/>
              <a:gd name="connsiteX46" fmla="*/ 2970214 w 12192000"/>
              <a:gd name="connsiteY46" fmla="*/ 141287 h 3102054"/>
              <a:gd name="connsiteX47" fmla="*/ 3011489 w 12192000"/>
              <a:gd name="connsiteY47" fmla="*/ 125412 h 3102054"/>
              <a:gd name="connsiteX48" fmla="*/ 3048001 w 12192000"/>
              <a:gd name="connsiteY48" fmla="*/ 106362 h 3102054"/>
              <a:gd name="connsiteX49" fmla="*/ 3086101 w 12192000"/>
              <a:gd name="connsiteY49" fmla="*/ 87312 h 3102054"/>
              <a:gd name="connsiteX50" fmla="*/ 3124201 w 12192000"/>
              <a:gd name="connsiteY50" fmla="*/ 68262 h 3102054"/>
              <a:gd name="connsiteX51" fmla="*/ 3160714 w 12192000"/>
              <a:gd name="connsiteY51" fmla="*/ 52387 h 3102054"/>
              <a:gd name="connsiteX52" fmla="*/ 3201989 w 12192000"/>
              <a:gd name="connsiteY52" fmla="*/ 36512 h 3102054"/>
              <a:gd name="connsiteX53" fmla="*/ 3248026 w 12192000"/>
              <a:gd name="connsiteY53" fmla="*/ 20637 h 3102054"/>
              <a:gd name="connsiteX54" fmla="*/ 3300414 w 12192000"/>
              <a:gd name="connsiteY54" fmla="*/ 9525 h 3102054"/>
              <a:gd name="connsiteX55" fmla="*/ 3360739 w 12192000"/>
              <a:gd name="connsiteY55" fmla="*/ 3175 h 3102054"/>
              <a:gd name="connsiteX56" fmla="*/ 3427414 w 12192000"/>
              <a:gd name="connsiteY56" fmla="*/ 0 h 3102054"/>
              <a:gd name="connsiteX57" fmla="*/ 3497264 w 12192000"/>
              <a:gd name="connsiteY57" fmla="*/ 3175 h 3102054"/>
              <a:gd name="connsiteX58" fmla="*/ 3557589 w 12192000"/>
              <a:gd name="connsiteY58" fmla="*/ 9525 h 3102054"/>
              <a:gd name="connsiteX59" fmla="*/ 3609976 w 12192000"/>
              <a:gd name="connsiteY59" fmla="*/ 20637 h 3102054"/>
              <a:gd name="connsiteX60" fmla="*/ 3656014 w 12192000"/>
              <a:gd name="connsiteY60" fmla="*/ 36512 h 3102054"/>
              <a:gd name="connsiteX61" fmla="*/ 3697288 w 12192000"/>
              <a:gd name="connsiteY61" fmla="*/ 52387 h 3102054"/>
              <a:gd name="connsiteX62" fmla="*/ 3733801 w 12192000"/>
              <a:gd name="connsiteY62" fmla="*/ 68262 h 3102054"/>
              <a:gd name="connsiteX63" fmla="*/ 3771901 w 12192000"/>
              <a:gd name="connsiteY63" fmla="*/ 87312 h 3102054"/>
              <a:gd name="connsiteX64" fmla="*/ 3810001 w 12192000"/>
              <a:gd name="connsiteY64" fmla="*/ 106362 h 3102054"/>
              <a:gd name="connsiteX65" fmla="*/ 3846514 w 12192000"/>
              <a:gd name="connsiteY65" fmla="*/ 125412 h 3102054"/>
              <a:gd name="connsiteX66" fmla="*/ 3887789 w 12192000"/>
              <a:gd name="connsiteY66" fmla="*/ 141287 h 3102054"/>
              <a:gd name="connsiteX67" fmla="*/ 3933826 w 12192000"/>
              <a:gd name="connsiteY67" fmla="*/ 155575 h 3102054"/>
              <a:gd name="connsiteX68" fmla="*/ 3986214 w 12192000"/>
              <a:gd name="connsiteY68" fmla="*/ 166687 h 3102054"/>
              <a:gd name="connsiteX69" fmla="*/ 4046539 w 12192000"/>
              <a:gd name="connsiteY69" fmla="*/ 174625 h 3102054"/>
              <a:gd name="connsiteX70" fmla="*/ 4114801 w 12192000"/>
              <a:gd name="connsiteY70" fmla="*/ 176212 h 3102054"/>
              <a:gd name="connsiteX71" fmla="*/ 4183064 w 12192000"/>
              <a:gd name="connsiteY71" fmla="*/ 174625 h 3102054"/>
              <a:gd name="connsiteX72" fmla="*/ 4243388 w 12192000"/>
              <a:gd name="connsiteY72" fmla="*/ 166687 h 3102054"/>
              <a:gd name="connsiteX73" fmla="*/ 4295776 w 12192000"/>
              <a:gd name="connsiteY73" fmla="*/ 155575 h 3102054"/>
              <a:gd name="connsiteX74" fmla="*/ 4341813 w 12192000"/>
              <a:gd name="connsiteY74" fmla="*/ 141287 h 3102054"/>
              <a:gd name="connsiteX75" fmla="*/ 4383088 w 12192000"/>
              <a:gd name="connsiteY75" fmla="*/ 125412 h 3102054"/>
              <a:gd name="connsiteX76" fmla="*/ 4419601 w 12192000"/>
              <a:gd name="connsiteY76" fmla="*/ 106362 h 3102054"/>
              <a:gd name="connsiteX77" fmla="*/ 4495801 w 12192000"/>
              <a:gd name="connsiteY77" fmla="*/ 68262 h 3102054"/>
              <a:gd name="connsiteX78" fmla="*/ 4532314 w 12192000"/>
              <a:gd name="connsiteY78" fmla="*/ 52387 h 3102054"/>
              <a:gd name="connsiteX79" fmla="*/ 4573588 w 12192000"/>
              <a:gd name="connsiteY79" fmla="*/ 36512 h 3102054"/>
              <a:gd name="connsiteX80" fmla="*/ 4619626 w 12192000"/>
              <a:gd name="connsiteY80" fmla="*/ 20637 h 3102054"/>
              <a:gd name="connsiteX81" fmla="*/ 4672013 w 12192000"/>
              <a:gd name="connsiteY81" fmla="*/ 9525 h 3102054"/>
              <a:gd name="connsiteX82" fmla="*/ 4732338 w 12192000"/>
              <a:gd name="connsiteY82" fmla="*/ 3175 h 3102054"/>
              <a:gd name="connsiteX83" fmla="*/ 4800601 w 12192000"/>
              <a:gd name="connsiteY83" fmla="*/ 0 h 3102054"/>
              <a:gd name="connsiteX84" fmla="*/ 4868864 w 12192000"/>
              <a:gd name="connsiteY84" fmla="*/ 3175 h 3102054"/>
              <a:gd name="connsiteX85" fmla="*/ 4929188 w 12192000"/>
              <a:gd name="connsiteY85" fmla="*/ 9525 h 3102054"/>
              <a:gd name="connsiteX86" fmla="*/ 4981576 w 12192000"/>
              <a:gd name="connsiteY86" fmla="*/ 20637 h 3102054"/>
              <a:gd name="connsiteX87" fmla="*/ 5027614 w 12192000"/>
              <a:gd name="connsiteY87" fmla="*/ 36512 h 3102054"/>
              <a:gd name="connsiteX88" fmla="*/ 5068889 w 12192000"/>
              <a:gd name="connsiteY88" fmla="*/ 52387 h 3102054"/>
              <a:gd name="connsiteX89" fmla="*/ 5105402 w 12192000"/>
              <a:gd name="connsiteY89" fmla="*/ 68262 h 3102054"/>
              <a:gd name="connsiteX90" fmla="*/ 5143502 w 12192000"/>
              <a:gd name="connsiteY90" fmla="*/ 87312 h 3102054"/>
              <a:gd name="connsiteX91" fmla="*/ 5181601 w 12192000"/>
              <a:gd name="connsiteY91" fmla="*/ 106362 h 3102054"/>
              <a:gd name="connsiteX92" fmla="*/ 5218115 w 12192000"/>
              <a:gd name="connsiteY92" fmla="*/ 125412 h 3102054"/>
              <a:gd name="connsiteX93" fmla="*/ 5259388 w 12192000"/>
              <a:gd name="connsiteY93" fmla="*/ 141287 h 3102054"/>
              <a:gd name="connsiteX94" fmla="*/ 5305426 w 12192000"/>
              <a:gd name="connsiteY94" fmla="*/ 155575 h 3102054"/>
              <a:gd name="connsiteX95" fmla="*/ 5357813 w 12192000"/>
              <a:gd name="connsiteY95" fmla="*/ 166687 h 3102054"/>
              <a:gd name="connsiteX96" fmla="*/ 5418139 w 12192000"/>
              <a:gd name="connsiteY96" fmla="*/ 174625 h 3102054"/>
              <a:gd name="connsiteX97" fmla="*/ 5486401 w 12192000"/>
              <a:gd name="connsiteY97" fmla="*/ 176212 h 3102054"/>
              <a:gd name="connsiteX98" fmla="*/ 5554663 w 12192000"/>
              <a:gd name="connsiteY98" fmla="*/ 174625 h 3102054"/>
              <a:gd name="connsiteX99" fmla="*/ 5614989 w 12192000"/>
              <a:gd name="connsiteY99" fmla="*/ 166687 h 3102054"/>
              <a:gd name="connsiteX100" fmla="*/ 5667376 w 12192000"/>
              <a:gd name="connsiteY100" fmla="*/ 155575 h 3102054"/>
              <a:gd name="connsiteX101" fmla="*/ 5713414 w 12192000"/>
              <a:gd name="connsiteY101" fmla="*/ 141287 h 3102054"/>
              <a:gd name="connsiteX102" fmla="*/ 5754689 w 12192000"/>
              <a:gd name="connsiteY102" fmla="*/ 125412 h 3102054"/>
              <a:gd name="connsiteX103" fmla="*/ 5791202 w 12192000"/>
              <a:gd name="connsiteY103" fmla="*/ 106362 h 3102054"/>
              <a:gd name="connsiteX104" fmla="*/ 5829302 w 12192000"/>
              <a:gd name="connsiteY104" fmla="*/ 87312 h 3102054"/>
              <a:gd name="connsiteX105" fmla="*/ 5867402 w 12192000"/>
              <a:gd name="connsiteY105" fmla="*/ 68262 h 3102054"/>
              <a:gd name="connsiteX106" fmla="*/ 5903915 w 12192000"/>
              <a:gd name="connsiteY106" fmla="*/ 52387 h 3102054"/>
              <a:gd name="connsiteX107" fmla="*/ 5945189 w 12192000"/>
              <a:gd name="connsiteY107" fmla="*/ 36512 h 3102054"/>
              <a:gd name="connsiteX108" fmla="*/ 5991226 w 12192000"/>
              <a:gd name="connsiteY108" fmla="*/ 20637 h 3102054"/>
              <a:gd name="connsiteX109" fmla="*/ 6043614 w 12192000"/>
              <a:gd name="connsiteY109" fmla="*/ 9525 h 3102054"/>
              <a:gd name="connsiteX110" fmla="*/ 6103939 w 12192000"/>
              <a:gd name="connsiteY110" fmla="*/ 3175 h 3102054"/>
              <a:gd name="connsiteX111" fmla="*/ 6172201 w 12192000"/>
              <a:gd name="connsiteY111" fmla="*/ 0 h 3102054"/>
              <a:gd name="connsiteX112" fmla="*/ 6210301 w 12192000"/>
              <a:gd name="connsiteY112" fmla="*/ 1772 h 3102054"/>
              <a:gd name="connsiteX113" fmla="*/ 6248401 w 12192000"/>
              <a:gd name="connsiteY113" fmla="*/ 0 h 3102054"/>
              <a:gd name="connsiteX114" fmla="*/ 6316664 w 12192000"/>
              <a:gd name="connsiteY114" fmla="*/ 3175 h 3102054"/>
              <a:gd name="connsiteX115" fmla="*/ 6376989 w 12192000"/>
              <a:gd name="connsiteY115" fmla="*/ 9525 h 3102054"/>
              <a:gd name="connsiteX116" fmla="*/ 6429376 w 12192000"/>
              <a:gd name="connsiteY116" fmla="*/ 20637 h 3102054"/>
              <a:gd name="connsiteX117" fmla="*/ 6475414 w 12192000"/>
              <a:gd name="connsiteY117" fmla="*/ 36512 h 3102054"/>
              <a:gd name="connsiteX118" fmla="*/ 6516689 w 12192000"/>
              <a:gd name="connsiteY118" fmla="*/ 52387 h 3102054"/>
              <a:gd name="connsiteX119" fmla="*/ 6553202 w 12192000"/>
              <a:gd name="connsiteY119" fmla="*/ 68262 h 3102054"/>
              <a:gd name="connsiteX120" fmla="*/ 6591302 w 12192000"/>
              <a:gd name="connsiteY120" fmla="*/ 87312 h 3102054"/>
              <a:gd name="connsiteX121" fmla="*/ 6629401 w 12192000"/>
              <a:gd name="connsiteY121" fmla="*/ 106362 h 3102054"/>
              <a:gd name="connsiteX122" fmla="*/ 6665915 w 12192000"/>
              <a:gd name="connsiteY122" fmla="*/ 125412 h 3102054"/>
              <a:gd name="connsiteX123" fmla="*/ 6707189 w 12192000"/>
              <a:gd name="connsiteY123" fmla="*/ 141287 h 3102054"/>
              <a:gd name="connsiteX124" fmla="*/ 6753226 w 12192000"/>
              <a:gd name="connsiteY124" fmla="*/ 155575 h 3102054"/>
              <a:gd name="connsiteX125" fmla="*/ 6805614 w 12192000"/>
              <a:gd name="connsiteY125" fmla="*/ 166687 h 3102054"/>
              <a:gd name="connsiteX126" fmla="*/ 6865939 w 12192000"/>
              <a:gd name="connsiteY126" fmla="*/ 174625 h 3102054"/>
              <a:gd name="connsiteX127" fmla="*/ 6934201 w 12192000"/>
              <a:gd name="connsiteY127" fmla="*/ 176212 h 3102054"/>
              <a:gd name="connsiteX128" fmla="*/ 7002464 w 12192000"/>
              <a:gd name="connsiteY128" fmla="*/ 174625 h 3102054"/>
              <a:gd name="connsiteX129" fmla="*/ 7062789 w 12192000"/>
              <a:gd name="connsiteY129" fmla="*/ 166687 h 3102054"/>
              <a:gd name="connsiteX130" fmla="*/ 7115176 w 12192000"/>
              <a:gd name="connsiteY130" fmla="*/ 155575 h 3102054"/>
              <a:gd name="connsiteX131" fmla="*/ 7161214 w 12192000"/>
              <a:gd name="connsiteY131" fmla="*/ 141287 h 3102054"/>
              <a:gd name="connsiteX132" fmla="*/ 7202489 w 12192000"/>
              <a:gd name="connsiteY132" fmla="*/ 125412 h 3102054"/>
              <a:gd name="connsiteX133" fmla="*/ 7239001 w 12192000"/>
              <a:gd name="connsiteY133" fmla="*/ 106362 h 3102054"/>
              <a:gd name="connsiteX134" fmla="*/ 7277101 w 12192000"/>
              <a:gd name="connsiteY134" fmla="*/ 87312 h 3102054"/>
              <a:gd name="connsiteX135" fmla="*/ 7315201 w 12192000"/>
              <a:gd name="connsiteY135" fmla="*/ 68262 h 3102054"/>
              <a:gd name="connsiteX136" fmla="*/ 7351714 w 12192000"/>
              <a:gd name="connsiteY136" fmla="*/ 52387 h 3102054"/>
              <a:gd name="connsiteX137" fmla="*/ 7392989 w 12192000"/>
              <a:gd name="connsiteY137" fmla="*/ 36512 h 3102054"/>
              <a:gd name="connsiteX138" fmla="*/ 7439026 w 12192000"/>
              <a:gd name="connsiteY138" fmla="*/ 20637 h 3102054"/>
              <a:gd name="connsiteX139" fmla="*/ 7491414 w 12192000"/>
              <a:gd name="connsiteY139" fmla="*/ 9525 h 3102054"/>
              <a:gd name="connsiteX140" fmla="*/ 7551739 w 12192000"/>
              <a:gd name="connsiteY140" fmla="*/ 3175 h 3102054"/>
              <a:gd name="connsiteX141" fmla="*/ 7620001 w 12192000"/>
              <a:gd name="connsiteY141" fmla="*/ 0 h 3102054"/>
              <a:gd name="connsiteX142" fmla="*/ 7688264 w 12192000"/>
              <a:gd name="connsiteY142" fmla="*/ 3175 h 3102054"/>
              <a:gd name="connsiteX143" fmla="*/ 7748589 w 12192000"/>
              <a:gd name="connsiteY143" fmla="*/ 9525 h 3102054"/>
              <a:gd name="connsiteX144" fmla="*/ 7800976 w 12192000"/>
              <a:gd name="connsiteY144" fmla="*/ 20637 h 3102054"/>
              <a:gd name="connsiteX145" fmla="*/ 7847014 w 12192000"/>
              <a:gd name="connsiteY145" fmla="*/ 36512 h 3102054"/>
              <a:gd name="connsiteX146" fmla="*/ 7888289 w 12192000"/>
              <a:gd name="connsiteY146" fmla="*/ 52387 h 3102054"/>
              <a:gd name="connsiteX147" fmla="*/ 7924801 w 12192000"/>
              <a:gd name="connsiteY147" fmla="*/ 68262 h 3102054"/>
              <a:gd name="connsiteX148" fmla="*/ 7962901 w 12192000"/>
              <a:gd name="connsiteY148" fmla="*/ 87312 h 3102054"/>
              <a:gd name="connsiteX149" fmla="*/ 8001001 w 12192000"/>
              <a:gd name="connsiteY149" fmla="*/ 106362 h 3102054"/>
              <a:gd name="connsiteX150" fmla="*/ 8037514 w 12192000"/>
              <a:gd name="connsiteY150" fmla="*/ 125412 h 3102054"/>
              <a:gd name="connsiteX151" fmla="*/ 8078789 w 12192000"/>
              <a:gd name="connsiteY151" fmla="*/ 141287 h 3102054"/>
              <a:gd name="connsiteX152" fmla="*/ 8124826 w 12192000"/>
              <a:gd name="connsiteY152" fmla="*/ 155575 h 3102054"/>
              <a:gd name="connsiteX153" fmla="*/ 8177214 w 12192000"/>
              <a:gd name="connsiteY153" fmla="*/ 166687 h 3102054"/>
              <a:gd name="connsiteX154" fmla="*/ 8237539 w 12192000"/>
              <a:gd name="connsiteY154" fmla="*/ 174625 h 3102054"/>
              <a:gd name="connsiteX155" fmla="*/ 8305801 w 12192000"/>
              <a:gd name="connsiteY155" fmla="*/ 176212 h 3102054"/>
              <a:gd name="connsiteX156" fmla="*/ 8374064 w 12192000"/>
              <a:gd name="connsiteY156" fmla="*/ 174625 h 3102054"/>
              <a:gd name="connsiteX157" fmla="*/ 8434388 w 12192000"/>
              <a:gd name="connsiteY157" fmla="*/ 166687 h 3102054"/>
              <a:gd name="connsiteX158" fmla="*/ 8486776 w 12192000"/>
              <a:gd name="connsiteY158" fmla="*/ 155575 h 3102054"/>
              <a:gd name="connsiteX159" fmla="*/ 8532814 w 12192000"/>
              <a:gd name="connsiteY159" fmla="*/ 141287 h 3102054"/>
              <a:gd name="connsiteX160" fmla="*/ 8574088 w 12192000"/>
              <a:gd name="connsiteY160" fmla="*/ 125412 h 3102054"/>
              <a:gd name="connsiteX161" fmla="*/ 8610600 w 12192000"/>
              <a:gd name="connsiteY161" fmla="*/ 106362 h 3102054"/>
              <a:gd name="connsiteX162" fmla="*/ 8648700 w 12192000"/>
              <a:gd name="connsiteY162" fmla="*/ 87312 h 3102054"/>
              <a:gd name="connsiteX163" fmla="*/ 8686800 w 12192000"/>
              <a:gd name="connsiteY163" fmla="*/ 68262 h 3102054"/>
              <a:gd name="connsiteX164" fmla="*/ 8723314 w 12192000"/>
              <a:gd name="connsiteY164" fmla="*/ 52387 h 3102054"/>
              <a:gd name="connsiteX165" fmla="*/ 8764588 w 12192000"/>
              <a:gd name="connsiteY165" fmla="*/ 36512 h 3102054"/>
              <a:gd name="connsiteX166" fmla="*/ 8810626 w 12192000"/>
              <a:gd name="connsiteY166" fmla="*/ 20637 h 3102054"/>
              <a:gd name="connsiteX167" fmla="*/ 8863014 w 12192000"/>
              <a:gd name="connsiteY167" fmla="*/ 9525 h 3102054"/>
              <a:gd name="connsiteX168" fmla="*/ 8923338 w 12192000"/>
              <a:gd name="connsiteY168" fmla="*/ 3175 h 3102054"/>
              <a:gd name="connsiteX169" fmla="*/ 8990014 w 12192000"/>
              <a:gd name="connsiteY169" fmla="*/ 0 h 3102054"/>
              <a:gd name="connsiteX170" fmla="*/ 9059864 w 12192000"/>
              <a:gd name="connsiteY170" fmla="*/ 3175 h 3102054"/>
              <a:gd name="connsiteX171" fmla="*/ 9120188 w 12192000"/>
              <a:gd name="connsiteY171" fmla="*/ 9525 h 3102054"/>
              <a:gd name="connsiteX172" fmla="*/ 9172576 w 12192000"/>
              <a:gd name="connsiteY172" fmla="*/ 20637 h 3102054"/>
              <a:gd name="connsiteX173" fmla="*/ 9218614 w 12192000"/>
              <a:gd name="connsiteY173" fmla="*/ 36512 h 3102054"/>
              <a:gd name="connsiteX174" fmla="*/ 9259888 w 12192000"/>
              <a:gd name="connsiteY174" fmla="*/ 52387 h 3102054"/>
              <a:gd name="connsiteX175" fmla="*/ 9296400 w 12192000"/>
              <a:gd name="connsiteY175" fmla="*/ 68262 h 3102054"/>
              <a:gd name="connsiteX176" fmla="*/ 9334500 w 12192000"/>
              <a:gd name="connsiteY176" fmla="*/ 87312 h 3102054"/>
              <a:gd name="connsiteX177" fmla="*/ 9372600 w 12192000"/>
              <a:gd name="connsiteY177" fmla="*/ 106362 h 3102054"/>
              <a:gd name="connsiteX178" fmla="*/ 9409114 w 12192000"/>
              <a:gd name="connsiteY178" fmla="*/ 125412 h 3102054"/>
              <a:gd name="connsiteX179" fmla="*/ 9450388 w 12192000"/>
              <a:gd name="connsiteY179" fmla="*/ 141287 h 3102054"/>
              <a:gd name="connsiteX180" fmla="*/ 9496426 w 12192000"/>
              <a:gd name="connsiteY180" fmla="*/ 155575 h 3102054"/>
              <a:gd name="connsiteX181" fmla="*/ 9548814 w 12192000"/>
              <a:gd name="connsiteY181" fmla="*/ 166687 h 3102054"/>
              <a:gd name="connsiteX182" fmla="*/ 9609138 w 12192000"/>
              <a:gd name="connsiteY182" fmla="*/ 174625 h 3102054"/>
              <a:gd name="connsiteX183" fmla="*/ 9677400 w 12192000"/>
              <a:gd name="connsiteY183" fmla="*/ 176212 h 3102054"/>
              <a:gd name="connsiteX184" fmla="*/ 9745664 w 12192000"/>
              <a:gd name="connsiteY184" fmla="*/ 174625 h 3102054"/>
              <a:gd name="connsiteX185" fmla="*/ 9805988 w 12192000"/>
              <a:gd name="connsiteY185" fmla="*/ 166687 h 3102054"/>
              <a:gd name="connsiteX186" fmla="*/ 9858376 w 12192000"/>
              <a:gd name="connsiteY186" fmla="*/ 155575 h 3102054"/>
              <a:gd name="connsiteX187" fmla="*/ 9904414 w 12192000"/>
              <a:gd name="connsiteY187" fmla="*/ 141287 h 3102054"/>
              <a:gd name="connsiteX188" fmla="*/ 9945688 w 12192000"/>
              <a:gd name="connsiteY188" fmla="*/ 125412 h 3102054"/>
              <a:gd name="connsiteX189" fmla="*/ 9982200 w 12192000"/>
              <a:gd name="connsiteY189" fmla="*/ 106362 h 3102054"/>
              <a:gd name="connsiteX190" fmla="*/ 10058400 w 12192000"/>
              <a:gd name="connsiteY190" fmla="*/ 68262 h 3102054"/>
              <a:gd name="connsiteX191" fmla="*/ 10094914 w 12192000"/>
              <a:gd name="connsiteY191" fmla="*/ 52387 h 3102054"/>
              <a:gd name="connsiteX192" fmla="*/ 10136188 w 12192000"/>
              <a:gd name="connsiteY192" fmla="*/ 36512 h 3102054"/>
              <a:gd name="connsiteX193" fmla="*/ 10182226 w 12192000"/>
              <a:gd name="connsiteY193" fmla="*/ 20637 h 3102054"/>
              <a:gd name="connsiteX194" fmla="*/ 10234614 w 12192000"/>
              <a:gd name="connsiteY194" fmla="*/ 9525 h 3102054"/>
              <a:gd name="connsiteX195" fmla="*/ 10294938 w 12192000"/>
              <a:gd name="connsiteY195" fmla="*/ 3175 h 3102054"/>
              <a:gd name="connsiteX196" fmla="*/ 10363200 w 12192000"/>
              <a:gd name="connsiteY196" fmla="*/ 0 h 3102054"/>
              <a:gd name="connsiteX197" fmla="*/ 10431464 w 12192000"/>
              <a:gd name="connsiteY197" fmla="*/ 3175 h 3102054"/>
              <a:gd name="connsiteX198" fmla="*/ 10491788 w 12192000"/>
              <a:gd name="connsiteY198" fmla="*/ 9525 h 3102054"/>
              <a:gd name="connsiteX199" fmla="*/ 10544176 w 12192000"/>
              <a:gd name="connsiteY199" fmla="*/ 20637 h 3102054"/>
              <a:gd name="connsiteX200" fmla="*/ 10590214 w 12192000"/>
              <a:gd name="connsiteY200" fmla="*/ 36512 h 3102054"/>
              <a:gd name="connsiteX201" fmla="*/ 10631488 w 12192000"/>
              <a:gd name="connsiteY201" fmla="*/ 52387 h 3102054"/>
              <a:gd name="connsiteX202" fmla="*/ 10668000 w 12192000"/>
              <a:gd name="connsiteY202" fmla="*/ 68262 h 3102054"/>
              <a:gd name="connsiteX203" fmla="*/ 10706100 w 12192000"/>
              <a:gd name="connsiteY203" fmla="*/ 87312 h 3102054"/>
              <a:gd name="connsiteX204" fmla="*/ 10744200 w 12192000"/>
              <a:gd name="connsiteY204" fmla="*/ 106362 h 3102054"/>
              <a:gd name="connsiteX205" fmla="*/ 10780714 w 12192000"/>
              <a:gd name="connsiteY205" fmla="*/ 125412 h 3102054"/>
              <a:gd name="connsiteX206" fmla="*/ 10821988 w 12192000"/>
              <a:gd name="connsiteY206" fmla="*/ 141287 h 3102054"/>
              <a:gd name="connsiteX207" fmla="*/ 10868026 w 12192000"/>
              <a:gd name="connsiteY207" fmla="*/ 155575 h 3102054"/>
              <a:gd name="connsiteX208" fmla="*/ 10920414 w 12192000"/>
              <a:gd name="connsiteY208" fmla="*/ 166687 h 3102054"/>
              <a:gd name="connsiteX209" fmla="*/ 10980738 w 12192000"/>
              <a:gd name="connsiteY209" fmla="*/ 174625 h 3102054"/>
              <a:gd name="connsiteX210" fmla="*/ 11049000 w 12192000"/>
              <a:gd name="connsiteY210" fmla="*/ 176212 h 3102054"/>
              <a:gd name="connsiteX211" fmla="*/ 11117264 w 12192000"/>
              <a:gd name="connsiteY211" fmla="*/ 174625 h 3102054"/>
              <a:gd name="connsiteX212" fmla="*/ 11177588 w 12192000"/>
              <a:gd name="connsiteY212" fmla="*/ 166687 h 3102054"/>
              <a:gd name="connsiteX213" fmla="*/ 11229976 w 12192000"/>
              <a:gd name="connsiteY213" fmla="*/ 155575 h 3102054"/>
              <a:gd name="connsiteX214" fmla="*/ 11276014 w 12192000"/>
              <a:gd name="connsiteY214" fmla="*/ 141287 h 3102054"/>
              <a:gd name="connsiteX215" fmla="*/ 11317288 w 12192000"/>
              <a:gd name="connsiteY215" fmla="*/ 125412 h 3102054"/>
              <a:gd name="connsiteX216" fmla="*/ 11353800 w 12192000"/>
              <a:gd name="connsiteY216" fmla="*/ 106362 h 3102054"/>
              <a:gd name="connsiteX217" fmla="*/ 11391900 w 12192000"/>
              <a:gd name="connsiteY217" fmla="*/ 87312 h 3102054"/>
              <a:gd name="connsiteX218" fmla="*/ 11430000 w 12192000"/>
              <a:gd name="connsiteY218" fmla="*/ 68263 h 3102054"/>
              <a:gd name="connsiteX219" fmla="*/ 11466514 w 12192000"/>
              <a:gd name="connsiteY219" fmla="*/ 52388 h 3102054"/>
              <a:gd name="connsiteX220" fmla="*/ 11507788 w 12192000"/>
              <a:gd name="connsiteY220" fmla="*/ 36513 h 3102054"/>
              <a:gd name="connsiteX221" fmla="*/ 11553826 w 12192000"/>
              <a:gd name="connsiteY221" fmla="*/ 20638 h 3102054"/>
              <a:gd name="connsiteX222" fmla="*/ 11606214 w 12192000"/>
              <a:gd name="connsiteY222" fmla="*/ 9525 h 3102054"/>
              <a:gd name="connsiteX223" fmla="*/ 11666538 w 12192000"/>
              <a:gd name="connsiteY223" fmla="*/ 3175 h 3102054"/>
              <a:gd name="connsiteX224" fmla="*/ 11734800 w 12192000"/>
              <a:gd name="connsiteY224" fmla="*/ 0 h 3102054"/>
              <a:gd name="connsiteX225" fmla="*/ 11803064 w 12192000"/>
              <a:gd name="connsiteY225" fmla="*/ 3175 h 3102054"/>
              <a:gd name="connsiteX226" fmla="*/ 11863388 w 12192000"/>
              <a:gd name="connsiteY226" fmla="*/ 9525 h 3102054"/>
              <a:gd name="connsiteX227" fmla="*/ 11915776 w 12192000"/>
              <a:gd name="connsiteY227" fmla="*/ 20638 h 3102054"/>
              <a:gd name="connsiteX228" fmla="*/ 11961814 w 12192000"/>
              <a:gd name="connsiteY228" fmla="*/ 36513 h 3102054"/>
              <a:gd name="connsiteX229" fmla="*/ 12003088 w 12192000"/>
              <a:gd name="connsiteY229" fmla="*/ 52388 h 3102054"/>
              <a:gd name="connsiteX230" fmla="*/ 12039600 w 12192000"/>
              <a:gd name="connsiteY230" fmla="*/ 68263 h 3102054"/>
              <a:gd name="connsiteX231" fmla="*/ 12077700 w 12192000"/>
              <a:gd name="connsiteY231" fmla="*/ 87313 h 3102054"/>
              <a:gd name="connsiteX232" fmla="*/ 12115800 w 12192000"/>
              <a:gd name="connsiteY232" fmla="*/ 106363 h 3102054"/>
              <a:gd name="connsiteX233" fmla="*/ 12152314 w 12192000"/>
              <a:gd name="connsiteY233" fmla="*/ 125413 h 3102054"/>
              <a:gd name="connsiteX234" fmla="*/ 12192000 w 12192000"/>
              <a:gd name="connsiteY234" fmla="*/ 140677 h 3102054"/>
              <a:gd name="connsiteX235" fmla="*/ 12192000 w 12192000"/>
              <a:gd name="connsiteY235" fmla="*/ 885826 h 3102054"/>
              <a:gd name="connsiteX236" fmla="*/ 12191999 w 12192000"/>
              <a:gd name="connsiteY236" fmla="*/ 885826 h 3102054"/>
              <a:gd name="connsiteX237" fmla="*/ 12191999 w 12192000"/>
              <a:gd name="connsiteY237" fmla="*/ 3102054 h 3102054"/>
              <a:gd name="connsiteX238" fmla="*/ 0 w 12192000"/>
              <a:gd name="connsiteY238" fmla="*/ 3102054 h 3102054"/>
              <a:gd name="connsiteX239" fmla="*/ 0 w 12192000"/>
              <a:gd name="connsiteY239" fmla="*/ 638254 h 3102054"/>
              <a:gd name="connsiteX240" fmla="*/ 1 w 12192000"/>
              <a:gd name="connsiteY240" fmla="*/ 638254 h 3102054"/>
              <a:gd name="connsiteX241" fmla="*/ 1 w 12192000"/>
              <a:gd name="connsiteY241" fmla="*/ 176212 h 3102054"/>
              <a:gd name="connsiteX242" fmla="*/ 68264 w 12192000"/>
              <a:gd name="connsiteY242" fmla="*/ 174625 h 3102054"/>
              <a:gd name="connsiteX243" fmla="*/ 128589 w 12192000"/>
              <a:gd name="connsiteY243" fmla="*/ 166687 h 3102054"/>
              <a:gd name="connsiteX244" fmla="*/ 180976 w 12192000"/>
              <a:gd name="connsiteY244" fmla="*/ 155575 h 3102054"/>
              <a:gd name="connsiteX245" fmla="*/ 227014 w 12192000"/>
              <a:gd name="connsiteY245" fmla="*/ 141287 h 3102054"/>
              <a:gd name="connsiteX246" fmla="*/ 268289 w 12192000"/>
              <a:gd name="connsiteY246" fmla="*/ 125412 h 3102054"/>
              <a:gd name="connsiteX247" fmla="*/ 304801 w 12192000"/>
              <a:gd name="connsiteY247" fmla="*/ 106362 h 3102054"/>
              <a:gd name="connsiteX248" fmla="*/ 342901 w 12192000"/>
              <a:gd name="connsiteY248" fmla="*/ 87312 h 3102054"/>
              <a:gd name="connsiteX249" fmla="*/ 381001 w 12192000"/>
              <a:gd name="connsiteY249" fmla="*/ 68262 h 3102054"/>
              <a:gd name="connsiteX250" fmla="*/ 417514 w 12192000"/>
              <a:gd name="connsiteY250" fmla="*/ 52387 h 3102054"/>
              <a:gd name="connsiteX251" fmla="*/ 458789 w 12192000"/>
              <a:gd name="connsiteY251" fmla="*/ 36512 h 3102054"/>
              <a:gd name="connsiteX252" fmla="*/ 504826 w 12192000"/>
              <a:gd name="connsiteY252" fmla="*/ 20637 h 3102054"/>
              <a:gd name="connsiteX253" fmla="*/ 557214 w 12192000"/>
              <a:gd name="connsiteY253" fmla="*/ 9525 h 3102054"/>
              <a:gd name="connsiteX254" fmla="*/ 617539 w 12192000"/>
              <a:gd name="connsiteY254" fmla="*/ 3175 h 310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2000" h="3102054">
                <a:moveTo>
                  <a:pt x="685801" y="0"/>
                </a:moveTo>
                <a:lnTo>
                  <a:pt x="754064" y="3175"/>
                </a:lnTo>
                <a:lnTo>
                  <a:pt x="814389" y="9525"/>
                </a:lnTo>
                <a:lnTo>
                  <a:pt x="866776" y="20637"/>
                </a:lnTo>
                <a:lnTo>
                  <a:pt x="912814" y="36512"/>
                </a:lnTo>
                <a:lnTo>
                  <a:pt x="954089" y="52387"/>
                </a:lnTo>
                <a:lnTo>
                  <a:pt x="990601" y="68262"/>
                </a:lnTo>
                <a:lnTo>
                  <a:pt x="1028701" y="87312"/>
                </a:lnTo>
                <a:lnTo>
                  <a:pt x="1066801" y="106362"/>
                </a:lnTo>
                <a:lnTo>
                  <a:pt x="1103314" y="125412"/>
                </a:lnTo>
                <a:lnTo>
                  <a:pt x="1144589" y="141287"/>
                </a:lnTo>
                <a:lnTo>
                  <a:pt x="1190626" y="155575"/>
                </a:lnTo>
                <a:lnTo>
                  <a:pt x="1243014" y="166687"/>
                </a:lnTo>
                <a:lnTo>
                  <a:pt x="1303339" y="174625"/>
                </a:lnTo>
                <a:lnTo>
                  <a:pt x="1371601" y="176212"/>
                </a:lnTo>
                <a:lnTo>
                  <a:pt x="1439864" y="174625"/>
                </a:lnTo>
                <a:lnTo>
                  <a:pt x="1500189" y="166687"/>
                </a:lnTo>
                <a:lnTo>
                  <a:pt x="1552576" y="155575"/>
                </a:lnTo>
                <a:lnTo>
                  <a:pt x="1598614" y="141287"/>
                </a:lnTo>
                <a:lnTo>
                  <a:pt x="1639889" y="125412"/>
                </a:lnTo>
                <a:lnTo>
                  <a:pt x="1676401" y="106362"/>
                </a:lnTo>
                <a:lnTo>
                  <a:pt x="1714501" y="87312"/>
                </a:lnTo>
                <a:lnTo>
                  <a:pt x="1752601" y="68262"/>
                </a:lnTo>
                <a:lnTo>
                  <a:pt x="1789114" y="52387"/>
                </a:lnTo>
                <a:lnTo>
                  <a:pt x="1830389" y="36512"/>
                </a:lnTo>
                <a:lnTo>
                  <a:pt x="1876426" y="20637"/>
                </a:lnTo>
                <a:lnTo>
                  <a:pt x="1928814" y="9525"/>
                </a:lnTo>
                <a:lnTo>
                  <a:pt x="1989139" y="3175"/>
                </a:lnTo>
                <a:lnTo>
                  <a:pt x="2057401" y="0"/>
                </a:lnTo>
                <a:lnTo>
                  <a:pt x="2125664" y="3175"/>
                </a:lnTo>
                <a:lnTo>
                  <a:pt x="2185989" y="9525"/>
                </a:lnTo>
                <a:lnTo>
                  <a:pt x="2238376" y="20637"/>
                </a:lnTo>
                <a:lnTo>
                  <a:pt x="2284414" y="36512"/>
                </a:lnTo>
                <a:lnTo>
                  <a:pt x="2325688" y="52387"/>
                </a:lnTo>
                <a:lnTo>
                  <a:pt x="2362201" y="68262"/>
                </a:lnTo>
                <a:lnTo>
                  <a:pt x="2400301" y="87312"/>
                </a:lnTo>
                <a:lnTo>
                  <a:pt x="2438401" y="106362"/>
                </a:lnTo>
                <a:lnTo>
                  <a:pt x="2474913" y="125412"/>
                </a:lnTo>
                <a:lnTo>
                  <a:pt x="2516188" y="141287"/>
                </a:lnTo>
                <a:lnTo>
                  <a:pt x="2562226" y="155575"/>
                </a:lnTo>
                <a:lnTo>
                  <a:pt x="2614614" y="166687"/>
                </a:lnTo>
                <a:lnTo>
                  <a:pt x="2674938" y="174625"/>
                </a:lnTo>
                <a:lnTo>
                  <a:pt x="2743201" y="176212"/>
                </a:lnTo>
                <a:lnTo>
                  <a:pt x="2811464" y="174625"/>
                </a:lnTo>
                <a:lnTo>
                  <a:pt x="2871789" y="166687"/>
                </a:lnTo>
                <a:lnTo>
                  <a:pt x="2924176" y="155575"/>
                </a:lnTo>
                <a:lnTo>
                  <a:pt x="2970214" y="141287"/>
                </a:lnTo>
                <a:lnTo>
                  <a:pt x="3011489" y="125412"/>
                </a:lnTo>
                <a:lnTo>
                  <a:pt x="3048001" y="106362"/>
                </a:lnTo>
                <a:lnTo>
                  <a:pt x="3086101" y="87312"/>
                </a:lnTo>
                <a:lnTo>
                  <a:pt x="3124201" y="68262"/>
                </a:lnTo>
                <a:lnTo>
                  <a:pt x="3160714" y="52387"/>
                </a:lnTo>
                <a:lnTo>
                  <a:pt x="3201989" y="36512"/>
                </a:lnTo>
                <a:lnTo>
                  <a:pt x="3248026" y="20637"/>
                </a:lnTo>
                <a:lnTo>
                  <a:pt x="3300414" y="9525"/>
                </a:lnTo>
                <a:lnTo>
                  <a:pt x="3360739" y="3175"/>
                </a:lnTo>
                <a:lnTo>
                  <a:pt x="3427414" y="0"/>
                </a:lnTo>
                <a:lnTo>
                  <a:pt x="3497264" y="3175"/>
                </a:lnTo>
                <a:lnTo>
                  <a:pt x="3557589" y="9525"/>
                </a:lnTo>
                <a:lnTo>
                  <a:pt x="3609976" y="20637"/>
                </a:lnTo>
                <a:lnTo>
                  <a:pt x="3656014" y="36512"/>
                </a:lnTo>
                <a:lnTo>
                  <a:pt x="3697288" y="52387"/>
                </a:lnTo>
                <a:lnTo>
                  <a:pt x="3733801" y="68262"/>
                </a:lnTo>
                <a:lnTo>
                  <a:pt x="3771901" y="87312"/>
                </a:lnTo>
                <a:lnTo>
                  <a:pt x="3810001" y="106362"/>
                </a:lnTo>
                <a:lnTo>
                  <a:pt x="3846514" y="125412"/>
                </a:lnTo>
                <a:lnTo>
                  <a:pt x="3887789" y="141287"/>
                </a:lnTo>
                <a:lnTo>
                  <a:pt x="3933826" y="155575"/>
                </a:lnTo>
                <a:lnTo>
                  <a:pt x="3986214" y="166687"/>
                </a:lnTo>
                <a:lnTo>
                  <a:pt x="4046539" y="174625"/>
                </a:lnTo>
                <a:lnTo>
                  <a:pt x="4114801" y="176212"/>
                </a:lnTo>
                <a:lnTo>
                  <a:pt x="4183064" y="174625"/>
                </a:lnTo>
                <a:lnTo>
                  <a:pt x="4243388" y="166687"/>
                </a:lnTo>
                <a:lnTo>
                  <a:pt x="4295776" y="155575"/>
                </a:lnTo>
                <a:lnTo>
                  <a:pt x="4341813" y="141287"/>
                </a:lnTo>
                <a:lnTo>
                  <a:pt x="4383088" y="125412"/>
                </a:lnTo>
                <a:lnTo>
                  <a:pt x="4419601" y="106362"/>
                </a:lnTo>
                <a:lnTo>
                  <a:pt x="4495801" y="68262"/>
                </a:lnTo>
                <a:lnTo>
                  <a:pt x="4532314" y="52387"/>
                </a:lnTo>
                <a:lnTo>
                  <a:pt x="4573588" y="36512"/>
                </a:lnTo>
                <a:lnTo>
                  <a:pt x="4619626" y="20637"/>
                </a:lnTo>
                <a:lnTo>
                  <a:pt x="4672013" y="9525"/>
                </a:lnTo>
                <a:lnTo>
                  <a:pt x="4732338" y="3175"/>
                </a:lnTo>
                <a:lnTo>
                  <a:pt x="4800601" y="0"/>
                </a:lnTo>
                <a:lnTo>
                  <a:pt x="4868864" y="3175"/>
                </a:lnTo>
                <a:lnTo>
                  <a:pt x="4929188" y="9525"/>
                </a:lnTo>
                <a:lnTo>
                  <a:pt x="4981576" y="20637"/>
                </a:lnTo>
                <a:lnTo>
                  <a:pt x="5027614" y="36512"/>
                </a:lnTo>
                <a:lnTo>
                  <a:pt x="5068889" y="52387"/>
                </a:lnTo>
                <a:lnTo>
                  <a:pt x="5105402" y="68262"/>
                </a:lnTo>
                <a:lnTo>
                  <a:pt x="5143502" y="87312"/>
                </a:lnTo>
                <a:lnTo>
                  <a:pt x="5181601" y="106362"/>
                </a:lnTo>
                <a:lnTo>
                  <a:pt x="5218115" y="125412"/>
                </a:lnTo>
                <a:lnTo>
                  <a:pt x="5259388" y="141287"/>
                </a:lnTo>
                <a:lnTo>
                  <a:pt x="5305426" y="155575"/>
                </a:lnTo>
                <a:lnTo>
                  <a:pt x="5357813" y="166687"/>
                </a:lnTo>
                <a:lnTo>
                  <a:pt x="5418139" y="174625"/>
                </a:lnTo>
                <a:lnTo>
                  <a:pt x="5486401" y="176212"/>
                </a:lnTo>
                <a:lnTo>
                  <a:pt x="5554663" y="174625"/>
                </a:lnTo>
                <a:lnTo>
                  <a:pt x="5614989" y="166687"/>
                </a:lnTo>
                <a:lnTo>
                  <a:pt x="5667376" y="155575"/>
                </a:lnTo>
                <a:lnTo>
                  <a:pt x="5713414" y="141287"/>
                </a:lnTo>
                <a:lnTo>
                  <a:pt x="5754689" y="125412"/>
                </a:lnTo>
                <a:lnTo>
                  <a:pt x="5791202" y="106362"/>
                </a:lnTo>
                <a:lnTo>
                  <a:pt x="5829302" y="87312"/>
                </a:lnTo>
                <a:lnTo>
                  <a:pt x="5867402" y="68262"/>
                </a:lnTo>
                <a:lnTo>
                  <a:pt x="5903915" y="52387"/>
                </a:lnTo>
                <a:lnTo>
                  <a:pt x="5945189" y="36512"/>
                </a:lnTo>
                <a:lnTo>
                  <a:pt x="5991226" y="20637"/>
                </a:lnTo>
                <a:lnTo>
                  <a:pt x="6043614" y="9525"/>
                </a:lnTo>
                <a:lnTo>
                  <a:pt x="6103939" y="3175"/>
                </a:lnTo>
                <a:lnTo>
                  <a:pt x="6172201" y="0"/>
                </a:lnTo>
                <a:lnTo>
                  <a:pt x="6210301" y="1772"/>
                </a:lnTo>
                <a:lnTo>
                  <a:pt x="6248401" y="0"/>
                </a:lnTo>
                <a:lnTo>
                  <a:pt x="6316664" y="3175"/>
                </a:lnTo>
                <a:lnTo>
                  <a:pt x="6376989" y="9525"/>
                </a:lnTo>
                <a:lnTo>
                  <a:pt x="6429376" y="20637"/>
                </a:lnTo>
                <a:lnTo>
                  <a:pt x="6475414" y="36512"/>
                </a:lnTo>
                <a:lnTo>
                  <a:pt x="6516689" y="52387"/>
                </a:lnTo>
                <a:lnTo>
                  <a:pt x="6553202" y="68262"/>
                </a:lnTo>
                <a:lnTo>
                  <a:pt x="6591302" y="87312"/>
                </a:lnTo>
                <a:lnTo>
                  <a:pt x="6629401" y="106362"/>
                </a:lnTo>
                <a:lnTo>
                  <a:pt x="6665915" y="125412"/>
                </a:lnTo>
                <a:lnTo>
                  <a:pt x="6707189" y="141287"/>
                </a:lnTo>
                <a:lnTo>
                  <a:pt x="6753226" y="155575"/>
                </a:lnTo>
                <a:lnTo>
                  <a:pt x="6805614" y="166687"/>
                </a:lnTo>
                <a:lnTo>
                  <a:pt x="6865939" y="174625"/>
                </a:lnTo>
                <a:lnTo>
                  <a:pt x="6934201" y="176212"/>
                </a:lnTo>
                <a:lnTo>
                  <a:pt x="7002464" y="174625"/>
                </a:lnTo>
                <a:lnTo>
                  <a:pt x="7062789" y="166687"/>
                </a:lnTo>
                <a:lnTo>
                  <a:pt x="7115176" y="155575"/>
                </a:lnTo>
                <a:lnTo>
                  <a:pt x="7161214" y="141287"/>
                </a:lnTo>
                <a:lnTo>
                  <a:pt x="7202489" y="125412"/>
                </a:lnTo>
                <a:lnTo>
                  <a:pt x="7239001" y="106362"/>
                </a:lnTo>
                <a:lnTo>
                  <a:pt x="7277101" y="87312"/>
                </a:lnTo>
                <a:lnTo>
                  <a:pt x="7315201" y="68262"/>
                </a:lnTo>
                <a:lnTo>
                  <a:pt x="7351714" y="52387"/>
                </a:lnTo>
                <a:lnTo>
                  <a:pt x="7392989" y="36512"/>
                </a:lnTo>
                <a:lnTo>
                  <a:pt x="7439026" y="20637"/>
                </a:lnTo>
                <a:lnTo>
                  <a:pt x="7491414" y="9525"/>
                </a:lnTo>
                <a:lnTo>
                  <a:pt x="7551739" y="3175"/>
                </a:lnTo>
                <a:lnTo>
                  <a:pt x="7620001" y="0"/>
                </a:lnTo>
                <a:lnTo>
                  <a:pt x="7688264" y="3175"/>
                </a:lnTo>
                <a:lnTo>
                  <a:pt x="7748589" y="9525"/>
                </a:lnTo>
                <a:lnTo>
                  <a:pt x="7800976" y="20637"/>
                </a:lnTo>
                <a:lnTo>
                  <a:pt x="7847014" y="36512"/>
                </a:lnTo>
                <a:lnTo>
                  <a:pt x="7888289" y="52387"/>
                </a:lnTo>
                <a:lnTo>
                  <a:pt x="7924801" y="68262"/>
                </a:lnTo>
                <a:lnTo>
                  <a:pt x="7962901" y="87312"/>
                </a:lnTo>
                <a:lnTo>
                  <a:pt x="8001001" y="106362"/>
                </a:lnTo>
                <a:lnTo>
                  <a:pt x="8037514" y="125412"/>
                </a:lnTo>
                <a:lnTo>
                  <a:pt x="8078789" y="141287"/>
                </a:lnTo>
                <a:lnTo>
                  <a:pt x="8124826" y="155575"/>
                </a:lnTo>
                <a:lnTo>
                  <a:pt x="8177214" y="166687"/>
                </a:lnTo>
                <a:lnTo>
                  <a:pt x="8237539" y="174625"/>
                </a:lnTo>
                <a:lnTo>
                  <a:pt x="8305801" y="176212"/>
                </a:lnTo>
                <a:lnTo>
                  <a:pt x="8374064" y="174625"/>
                </a:lnTo>
                <a:lnTo>
                  <a:pt x="8434388" y="166687"/>
                </a:lnTo>
                <a:lnTo>
                  <a:pt x="8486776" y="155575"/>
                </a:lnTo>
                <a:lnTo>
                  <a:pt x="8532814" y="141287"/>
                </a:lnTo>
                <a:lnTo>
                  <a:pt x="8574088" y="125412"/>
                </a:lnTo>
                <a:lnTo>
                  <a:pt x="8610600" y="106362"/>
                </a:lnTo>
                <a:lnTo>
                  <a:pt x="8648700" y="87312"/>
                </a:lnTo>
                <a:lnTo>
                  <a:pt x="8686800" y="68262"/>
                </a:lnTo>
                <a:lnTo>
                  <a:pt x="8723314" y="52387"/>
                </a:lnTo>
                <a:lnTo>
                  <a:pt x="8764588" y="36512"/>
                </a:lnTo>
                <a:lnTo>
                  <a:pt x="8810626" y="20637"/>
                </a:lnTo>
                <a:lnTo>
                  <a:pt x="8863014" y="9525"/>
                </a:lnTo>
                <a:lnTo>
                  <a:pt x="8923338" y="3175"/>
                </a:lnTo>
                <a:lnTo>
                  <a:pt x="8990014" y="0"/>
                </a:lnTo>
                <a:lnTo>
                  <a:pt x="9059864" y="3175"/>
                </a:lnTo>
                <a:lnTo>
                  <a:pt x="9120188" y="9525"/>
                </a:lnTo>
                <a:lnTo>
                  <a:pt x="9172576" y="20637"/>
                </a:lnTo>
                <a:lnTo>
                  <a:pt x="9218614" y="36512"/>
                </a:lnTo>
                <a:lnTo>
                  <a:pt x="9259888" y="52387"/>
                </a:lnTo>
                <a:lnTo>
                  <a:pt x="9296400" y="68262"/>
                </a:lnTo>
                <a:lnTo>
                  <a:pt x="9334500" y="87312"/>
                </a:lnTo>
                <a:lnTo>
                  <a:pt x="9372600" y="106362"/>
                </a:lnTo>
                <a:lnTo>
                  <a:pt x="9409114" y="125412"/>
                </a:lnTo>
                <a:lnTo>
                  <a:pt x="9450388" y="141287"/>
                </a:lnTo>
                <a:lnTo>
                  <a:pt x="9496426" y="155575"/>
                </a:lnTo>
                <a:lnTo>
                  <a:pt x="9548814" y="166687"/>
                </a:lnTo>
                <a:lnTo>
                  <a:pt x="9609138" y="174625"/>
                </a:lnTo>
                <a:lnTo>
                  <a:pt x="9677400" y="176212"/>
                </a:lnTo>
                <a:lnTo>
                  <a:pt x="9745664" y="174625"/>
                </a:lnTo>
                <a:lnTo>
                  <a:pt x="9805988" y="166687"/>
                </a:lnTo>
                <a:lnTo>
                  <a:pt x="9858376" y="155575"/>
                </a:lnTo>
                <a:lnTo>
                  <a:pt x="9904414" y="141287"/>
                </a:lnTo>
                <a:lnTo>
                  <a:pt x="9945688" y="125412"/>
                </a:lnTo>
                <a:lnTo>
                  <a:pt x="9982200" y="106362"/>
                </a:lnTo>
                <a:lnTo>
                  <a:pt x="10058400" y="68262"/>
                </a:lnTo>
                <a:lnTo>
                  <a:pt x="10094914" y="52387"/>
                </a:lnTo>
                <a:lnTo>
                  <a:pt x="10136188" y="36512"/>
                </a:lnTo>
                <a:lnTo>
                  <a:pt x="10182226" y="20637"/>
                </a:lnTo>
                <a:lnTo>
                  <a:pt x="10234614" y="9525"/>
                </a:lnTo>
                <a:lnTo>
                  <a:pt x="10294938" y="3175"/>
                </a:lnTo>
                <a:lnTo>
                  <a:pt x="10363200" y="0"/>
                </a:lnTo>
                <a:lnTo>
                  <a:pt x="10431464" y="3175"/>
                </a:lnTo>
                <a:lnTo>
                  <a:pt x="10491788" y="9525"/>
                </a:lnTo>
                <a:lnTo>
                  <a:pt x="10544176" y="20637"/>
                </a:lnTo>
                <a:lnTo>
                  <a:pt x="10590214" y="36512"/>
                </a:lnTo>
                <a:lnTo>
                  <a:pt x="10631488" y="52387"/>
                </a:lnTo>
                <a:lnTo>
                  <a:pt x="10668000" y="68262"/>
                </a:lnTo>
                <a:lnTo>
                  <a:pt x="10706100" y="87312"/>
                </a:lnTo>
                <a:lnTo>
                  <a:pt x="10744200" y="106362"/>
                </a:lnTo>
                <a:lnTo>
                  <a:pt x="10780714" y="125412"/>
                </a:lnTo>
                <a:lnTo>
                  <a:pt x="10821988" y="141287"/>
                </a:lnTo>
                <a:lnTo>
                  <a:pt x="10868026" y="155575"/>
                </a:lnTo>
                <a:lnTo>
                  <a:pt x="10920414" y="166687"/>
                </a:lnTo>
                <a:lnTo>
                  <a:pt x="10980738" y="174625"/>
                </a:lnTo>
                <a:lnTo>
                  <a:pt x="11049000" y="176212"/>
                </a:lnTo>
                <a:lnTo>
                  <a:pt x="11117264" y="174625"/>
                </a:lnTo>
                <a:lnTo>
                  <a:pt x="11177588" y="166687"/>
                </a:lnTo>
                <a:lnTo>
                  <a:pt x="11229976" y="155575"/>
                </a:lnTo>
                <a:lnTo>
                  <a:pt x="11276014" y="141287"/>
                </a:lnTo>
                <a:lnTo>
                  <a:pt x="11317288" y="125412"/>
                </a:lnTo>
                <a:lnTo>
                  <a:pt x="11353800" y="106362"/>
                </a:lnTo>
                <a:lnTo>
                  <a:pt x="11391900" y="87312"/>
                </a:lnTo>
                <a:lnTo>
                  <a:pt x="11430000" y="68263"/>
                </a:lnTo>
                <a:lnTo>
                  <a:pt x="11466514" y="52388"/>
                </a:lnTo>
                <a:lnTo>
                  <a:pt x="11507788" y="36513"/>
                </a:lnTo>
                <a:lnTo>
                  <a:pt x="11553826" y="20638"/>
                </a:lnTo>
                <a:lnTo>
                  <a:pt x="11606214" y="9525"/>
                </a:lnTo>
                <a:lnTo>
                  <a:pt x="11666538" y="3175"/>
                </a:lnTo>
                <a:lnTo>
                  <a:pt x="11734800" y="0"/>
                </a:lnTo>
                <a:lnTo>
                  <a:pt x="11803064" y="3175"/>
                </a:lnTo>
                <a:lnTo>
                  <a:pt x="11863388" y="9525"/>
                </a:lnTo>
                <a:lnTo>
                  <a:pt x="11915776" y="20638"/>
                </a:lnTo>
                <a:lnTo>
                  <a:pt x="11961814" y="36513"/>
                </a:lnTo>
                <a:lnTo>
                  <a:pt x="12003088" y="52388"/>
                </a:lnTo>
                <a:lnTo>
                  <a:pt x="12039600" y="68263"/>
                </a:lnTo>
                <a:lnTo>
                  <a:pt x="12077700" y="87313"/>
                </a:lnTo>
                <a:lnTo>
                  <a:pt x="12115800" y="106363"/>
                </a:lnTo>
                <a:lnTo>
                  <a:pt x="12152314" y="125413"/>
                </a:lnTo>
                <a:lnTo>
                  <a:pt x="12192000" y="140677"/>
                </a:lnTo>
                <a:lnTo>
                  <a:pt x="12192000" y="885826"/>
                </a:lnTo>
                <a:lnTo>
                  <a:pt x="12191999" y="885826"/>
                </a:lnTo>
                <a:lnTo>
                  <a:pt x="12191999" y="3102054"/>
                </a:lnTo>
                <a:lnTo>
                  <a:pt x="0" y="3102054"/>
                </a:lnTo>
                <a:lnTo>
                  <a:pt x="0" y="638254"/>
                </a:lnTo>
                <a:lnTo>
                  <a:pt x="1" y="638254"/>
                </a:lnTo>
                <a:lnTo>
                  <a:pt x="1" y="176212"/>
                </a:lnTo>
                <a:lnTo>
                  <a:pt x="68264" y="174625"/>
                </a:lnTo>
                <a:lnTo>
                  <a:pt x="128589" y="166687"/>
                </a:lnTo>
                <a:lnTo>
                  <a:pt x="180976" y="155575"/>
                </a:lnTo>
                <a:lnTo>
                  <a:pt x="227014" y="141287"/>
                </a:lnTo>
                <a:lnTo>
                  <a:pt x="268289" y="125412"/>
                </a:lnTo>
                <a:lnTo>
                  <a:pt x="304801" y="106362"/>
                </a:lnTo>
                <a:lnTo>
                  <a:pt x="342901" y="87312"/>
                </a:lnTo>
                <a:lnTo>
                  <a:pt x="381001" y="68262"/>
                </a:lnTo>
                <a:lnTo>
                  <a:pt x="417514" y="52387"/>
                </a:lnTo>
                <a:lnTo>
                  <a:pt x="458789" y="36512"/>
                </a:lnTo>
                <a:lnTo>
                  <a:pt x="504826" y="20637"/>
                </a:lnTo>
                <a:lnTo>
                  <a:pt x="557214" y="9525"/>
                </a:lnTo>
                <a:lnTo>
                  <a:pt x="617539" y="31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04C1233A-F174-3C49-9591-B761D75B8179}"/>
              </a:ext>
            </a:extLst>
          </p:cNvPr>
          <p:cNvSpPr txBox="1">
            <a:spLocks/>
          </p:cNvSpPr>
          <p:nvPr/>
        </p:nvSpPr>
        <p:spPr>
          <a:xfrm>
            <a:off x="755167" y="4292599"/>
            <a:ext cx="10870775" cy="2341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600" b="1" cap="all" spc="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CONTÁCTANOS: </a:t>
            </a:r>
            <a:endParaRPr lang="en-US" sz="3600" b="1" cap="all" spc="8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800" cap="all" spc="800" dirty="0" smtClean="0">
                <a:solidFill>
                  <a:schemeClr val="bg1"/>
                </a:solidFill>
                <a:ea typeface="+mj-ea"/>
                <a:cs typeface="+mj-cs"/>
              </a:rPr>
              <a:t>EL DEPARTAMENTO DE SALUD DEL CONDADO DE OCEAN </a:t>
            </a:r>
            <a:endParaRPr lang="en-US" sz="1800" cap="all" spc="800" dirty="0">
              <a:solidFill>
                <a:schemeClr val="bg1"/>
              </a:solidFill>
              <a:ea typeface="+mj-ea"/>
              <a:cs typeface="+mj-cs"/>
            </a:endParaRP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800" cap="all" spc="800" dirty="0">
                <a:solidFill>
                  <a:schemeClr val="bg1"/>
                </a:solidFill>
                <a:ea typeface="+mj-ea"/>
                <a:cs typeface="+mj-cs"/>
              </a:rPr>
              <a:t>175 SUNSET AVENUE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800" cap="all" spc="800" dirty="0">
                <a:solidFill>
                  <a:schemeClr val="bg1"/>
                </a:solidFill>
                <a:ea typeface="+mj-ea"/>
                <a:cs typeface="+mj-cs"/>
              </a:rPr>
              <a:t>TOMS RIVER, NJ 08754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800" cap="all" spc="800" dirty="0">
                <a:solidFill>
                  <a:schemeClr val="bg1"/>
                </a:solidFill>
                <a:ea typeface="+mj-ea"/>
                <a:cs typeface="+mj-cs"/>
              </a:rPr>
              <a:t>(732) 341-9700</a:t>
            </a:r>
          </a:p>
        </p:txBody>
      </p:sp>
      <p:pic>
        <p:nvPicPr>
          <p:cNvPr id="12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9BC8E59-D65B-1F45-B8C9-EF139EDE7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938" y="774057"/>
            <a:ext cx="3362663" cy="23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9EA24D5B-F150-9F4B-A823-E1EE7BB86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355" y="491808"/>
            <a:ext cx="3347845" cy="289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31152A46-FB9F-1B44-AAAA-80F4C247B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86088" y="453943"/>
            <a:ext cx="2995021" cy="297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33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E2BFBA-53E5-174E-8334-C2485279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 smtClean="0"/>
              <a:t>Tiempos</a:t>
            </a:r>
            <a:r>
              <a:rPr lang="en-US" dirty="0" smtClean="0"/>
              <a:t> in precedents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CE89-088A-BF48-9882-A138F8DBE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7440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Este </a:t>
            </a:r>
            <a:r>
              <a:rPr lang="en-US" sz="2200" dirty="0" err="1" smtClean="0"/>
              <a:t>año</a:t>
            </a:r>
            <a:r>
              <a:rPr lang="en-US" sz="2200" dirty="0" smtClean="0"/>
              <a:t> escolar no </a:t>
            </a:r>
            <a:r>
              <a:rPr lang="en-US" sz="2200" dirty="0" err="1" smtClean="0"/>
              <a:t>es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ningún</a:t>
            </a:r>
            <a:r>
              <a:rPr lang="en-US" sz="2200" dirty="0" smtClean="0"/>
              <a:t> </a:t>
            </a:r>
            <a:r>
              <a:rPr lang="en-US" sz="2200" dirty="0" err="1" smtClean="0"/>
              <a:t>otro</a:t>
            </a:r>
            <a:r>
              <a:rPr lang="en-US" sz="2200" dirty="0" smtClean="0"/>
              <a:t>. </a:t>
            </a:r>
            <a:r>
              <a:rPr lang="en-US" sz="2200" dirty="0" err="1" smtClean="0"/>
              <a:t>Estamos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medio</a:t>
            </a:r>
            <a:r>
              <a:rPr lang="en-US" sz="2200" dirty="0" smtClean="0"/>
              <a:t> de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pandemia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</a:t>
            </a:r>
            <a:r>
              <a:rPr lang="en-US" sz="2200" dirty="0" smtClean="0"/>
              <a:t> de un virus </a:t>
            </a:r>
            <a:r>
              <a:rPr lang="en-US" sz="2200" dirty="0" err="1" smtClean="0"/>
              <a:t>nuevo</a:t>
            </a:r>
            <a:r>
              <a:rPr lang="en-US" sz="2200" dirty="0" smtClean="0"/>
              <a:t>, las </a:t>
            </a:r>
            <a:r>
              <a:rPr lang="en-US" sz="2200" dirty="0" err="1" smtClean="0"/>
              <a:t>escuelas</a:t>
            </a:r>
            <a:r>
              <a:rPr lang="en-US" sz="2200" dirty="0" smtClean="0"/>
              <a:t> </a:t>
            </a:r>
            <a:r>
              <a:rPr lang="en-US" sz="2200" dirty="0" err="1" smtClean="0"/>
              <a:t>tienen</a:t>
            </a:r>
            <a:r>
              <a:rPr lang="en-US" sz="2200" dirty="0" smtClean="0"/>
              <a:t> </a:t>
            </a:r>
            <a:r>
              <a:rPr lang="en-US" sz="2200" dirty="0" err="1" smtClean="0"/>
              <a:t>directrices</a:t>
            </a:r>
            <a:r>
              <a:rPr lang="en-US" sz="2200" dirty="0" smtClean="0"/>
              <a:t> </a:t>
            </a:r>
            <a:r>
              <a:rPr lang="en-US" sz="2200" dirty="0" err="1" smtClean="0"/>
              <a:t>específicas</a:t>
            </a:r>
            <a:r>
              <a:rPr lang="en-US" sz="2200" dirty="0" smtClean="0"/>
              <a:t> a </a:t>
            </a:r>
            <a:r>
              <a:rPr lang="en-US" sz="2200" dirty="0" err="1" smtClean="0"/>
              <a:t>seguir</a:t>
            </a:r>
            <a:r>
              <a:rPr lang="en-US" sz="2200" dirty="0" smtClean="0"/>
              <a:t> para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reapertura</a:t>
            </a:r>
            <a:r>
              <a:rPr lang="en-US" sz="2200" dirty="0" smtClean="0"/>
              <a:t> </a:t>
            </a:r>
            <a:r>
              <a:rPr lang="en-US" sz="2200" dirty="0" err="1" smtClean="0"/>
              <a:t>segura</a:t>
            </a:r>
            <a:r>
              <a:rPr lang="en-US" sz="2200" dirty="0" smtClean="0"/>
              <a:t>, hay </a:t>
            </a:r>
            <a:r>
              <a:rPr lang="en-US" sz="2200" dirty="0" err="1" smtClean="0"/>
              <a:t>información</a:t>
            </a:r>
            <a:r>
              <a:rPr lang="en-US" sz="2200" dirty="0" smtClean="0"/>
              <a:t> constant que </a:t>
            </a:r>
            <a:r>
              <a:rPr lang="en-US" sz="2200" dirty="0" err="1" smtClean="0"/>
              <a:t>circula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el internet y canals de </a:t>
            </a:r>
            <a:r>
              <a:rPr lang="en-US" sz="2200" dirty="0" err="1" smtClean="0"/>
              <a:t>noticas</a:t>
            </a:r>
            <a:r>
              <a:rPr lang="en-US" sz="2200" dirty="0" smtClean="0"/>
              <a:t>, y </a:t>
            </a:r>
            <a:r>
              <a:rPr lang="en-US" sz="2200" dirty="0" err="1" smtClean="0"/>
              <a:t>como</a:t>
            </a:r>
            <a:r>
              <a:rPr lang="en-US" sz="2200" dirty="0" smtClean="0"/>
              <a:t> padre </a:t>
            </a:r>
            <a:r>
              <a:rPr lang="en-US" sz="2200" dirty="0" err="1" smtClean="0"/>
              <a:t>te</a:t>
            </a:r>
            <a:r>
              <a:rPr lang="en-US" sz="2200" dirty="0" smtClean="0"/>
              <a:t> </a:t>
            </a:r>
            <a:r>
              <a:rPr lang="en-US" sz="2200" dirty="0" err="1" smtClean="0"/>
              <a:t>inundes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preocupación</a:t>
            </a:r>
            <a:r>
              <a:rPr lang="en-US" sz="2200" dirty="0" smtClean="0"/>
              <a:t>, </a:t>
            </a:r>
            <a:r>
              <a:rPr lang="en-US" sz="2200" dirty="0" err="1" smtClean="0"/>
              <a:t>estrés</a:t>
            </a:r>
            <a:r>
              <a:rPr lang="en-US" sz="2200" dirty="0" smtClean="0"/>
              <a:t>  </a:t>
            </a:r>
            <a:r>
              <a:rPr lang="en-US" sz="2200" dirty="0" err="1" smtClean="0"/>
              <a:t>miedo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el </a:t>
            </a:r>
            <a:r>
              <a:rPr lang="en-US" sz="2200" dirty="0" err="1" smtClean="0"/>
              <a:t>bienestar</a:t>
            </a:r>
            <a:r>
              <a:rPr lang="en-US" sz="2200" dirty="0" smtClean="0"/>
              <a:t> de </a:t>
            </a:r>
            <a:r>
              <a:rPr lang="en-US" sz="2200" dirty="0" err="1" smtClean="0"/>
              <a:t>tu</a:t>
            </a:r>
            <a:r>
              <a:rPr lang="en-US" sz="2200" dirty="0"/>
              <a:t> </a:t>
            </a:r>
            <a:r>
              <a:rPr lang="en-US" sz="2200" dirty="0" err="1" smtClean="0"/>
              <a:t>hijo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Hay </a:t>
            </a:r>
            <a:r>
              <a:rPr lang="en-US" sz="2200" dirty="0" err="1" smtClean="0"/>
              <a:t>muchas</a:t>
            </a:r>
            <a:r>
              <a:rPr lang="en-US" sz="2200" dirty="0" smtClean="0"/>
              <a:t> decisions que </a:t>
            </a:r>
            <a:r>
              <a:rPr lang="en-US" sz="2200" dirty="0" err="1" smtClean="0"/>
              <a:t>tomar</a:t>
            </a:r>
            <a:r>
              <a:rPr lang="en-US" sz="2200" dirty="0" smtClean="0"/>
              <a:t>, y </a:t>
            </a:r>
            <a:r>
              <a:rPr lang="en-US" sz="2200" dirty="0" err="1" smtClean="0"/>
              <a:t>como</a:t>
            </a:r>
            <a:r>
              <a:rPr lang="en-US" sz="2200" dirty="0" smtClean="0"/>
              <a:t> padres, </a:t>
            </a:r>
            <a:r>
              <a:rPr lang="en-US" sz="2200" dirty="0" err="1" smtClean="0"/>
              <a:t>usted</a:t>
            </a:r>
            <a:r>
              <a:rPr lang="en-US" sz="2200" dirty="0" smtClean="0"/>
              <a:t> </a:t>
            </a:r>
            <a:r>
              <a:rPr lang="en-US" sz="2200" dirty="0" err="1" smtClean="0"/>
              <a:t>quiere</a:t>
            </a:r>
            <a:r>
              <a:rPr lang="en-US" sz="2200" dirty="0" smtClean="0"/>
              <a:t> </a:t>
            </a:r>
            <a:r>
              <a:rPr lang="en-US" sz="2200" dirty="0" err="1" smtClean="0"/>
              <a:t>asegurarse</a:t>
            </a:r>
            <a:r>
              <a:rPr lang="en-US" sz="2200" dirty="0"/>
              <a:t> </a:t>
            </a:r>
            <a:r>
              <a:rPr lang="en-US" sz="2200" dirty="0" smtClean="0"/>
              <a:t>de que </a:t>
            </a:r>
            <a:r>
              <a:rPr lang="en-US" sz="2200" dirty="0" err="1" smtClean="0"/>
              <a:t>está</a:t>
            </a:r>
            <a:r>
              <a:rPr lang="en-US" sz="2200" dirty="0" smtClean="0"/>
              <a:t> </a:t>
            </a:r>
            <a:r>
              <a:rPr lang="en-US" sz="2200" dirty="0" err="1" smtClean="0"/>
              <a:t>tomando</a:t>
            </a:r>
            <a:r>
              <a:rPr lang="en-US" sz="2200" dirty="0" smtClean="0"/>
              <a:t> la major decision para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hijo</a:t>
            </a:r>
            <a:r>
              <a:rPr lang="en-US" sz="2200" dirty="0" smtClean="0"/>
              <a:t>. </a:t>
            </a:r>
            <a:r>
              <a:rPr lang="en-US" sz="2200" dirty="0" err="1" smtClean="0"/>
              <a:t>Esta</a:t>
            </a:r>
            <a:r>
              <a:rPr lang="en-US" sz="2200" dirty="0" smtClean="0"/>
              <a:t> </a:t>
            </a:r>
            <a:r>
              <a:rPr lang="en-US" sz="2200" dirty="0" err="1" smtClean="0"/>
              <a:t>presentación</a:t>
            </a:r>
            <a:r>
              <a:rPr lang="en-US" sz="2200" dirty="0" smtClean="0"/>
              <a:t> </a:t>
            </a:r>
            <a:r>
              <a:rPr lang="en-US" sz="2200" dirty="0" err="1" smtClean="0"/>
              <a:t>navergará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las </a:t>
            </a:r>
            <a:r>
              <a:rPr lang="en-US" sz="2200" dirty="0" err="1" smtClean="0"/>
              <a:t>muchas</a:t>
            </a:r>
            <a:r>
              <a:rPr lang="en-US" sz="2200" dirty="0" smtClean="0"/>
              <a:t> </a:t>
            </a:r>
            <a:r>
              <a:rPr lang="en-US" sz="2200" dirty="0" err="1" smtClean="0"/>
              <a:t>opciones</a:t>
            </a:r>
            <a:r>
              <a:rPr lang="en-US" sz="2200" dirty="0" smtClean="0"/>
              <a:t> de </a:t>
            </a:r>
            <a:r>
              <a:rPr lang="en-US" sz="2200" dirty="0" err="1" smtClean="0"/>
              <a:t>escolarización</a:t>
            </a:r>
            <a:r>
              <a:rPr lang="en-US" sz="2200" dirty="0" smtClean="0"/>
              <a:t> para </a:t>
            </a:r>
            <a:r>
              <a:rPr lang="en-US" sz="2200" dirty="0" err="1" smtClean="0"/>
              <a:t>ayudarle</a:t>
            </a:r>
            <a:r>
              <a:rPr lang="en-US" sz="2200" dirty="0" smtClean="0"/>
              <a:t> a </a:t>
            </a:r>
            <a:r>
              <a:rPr lang="en-US" sz="2200" dirty="0" err="1" smtClean="0"/>
              <a:t>elegir</a:t>
            </a:r>
            <a:r>
              <a:rPr lang="en-US" sz="2200" dirty="0" smtClean="0"/>
              <a:t> </a:t>
            </a:r>
            <a:r>
              <a:rPr lang="en-US" sz="2200" dirty="0" err="1" smtClean="0"/>
              <a:t>cuál</a:t>
            </a:r>
            <a:r>
              <a:rPr lang="en-US" sz="2200" dirty="0" smtClean="0"/>
              <a:t> </a:t>
            </a:r>
            <a:r>
              <a:rPr lang="en-US" sz="2200" dirty="0" err="1" smtClean="0"/>
              <a:t>es</a:t>
            </a:r>
            <a:r>
              <a:rPr lang="en-US" sz="2200" dirty="0" smtClean="0"/>
              <a:t> el major para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familia</a:t>
            </a:r>
            <a:r>
              <a:rPr lang="en-US" sz="2200" dirty="0" smtClean="0"/>
              <a:t>, introducer </a:t>
            </a:r>
            <a:r>
              <a:rPr lang="en-US" sz="2200" dirty="0" err="1" smtClean="0"/>
              <a:t>maneras</a:t>
            </a:r>
            <a:r>
              <a:rPr lang="en-US" sz="2200" dirty="0" smtClean="0"/>
              <a:t> de </a:t>
            </a:r>
            <a:r>
              <a:rPr lang="en-US" sz="2200" dirty="0" err="1" smtClean="0"/>
              <a:t>mantener</a:t>
            </a:r>
            <a:r>
              <a:rPr lang="en-US" sz="2200" dirty="0" smtClean="0"/>
              <a:t> a </a:t>
            </a:r>
            <a:r>
              <a:rPr lang="en-US" sz="2200" dirty="0" err="1" smtClean="0"/>
              <a:t>sus</a:t>
            </a:r>
            <a:r>
              <a:rPr lang="en-US" sz="2200" dirty="0" smtClean="0"/>
              <a:t> </a:t>
            </a:r>
            <a:r>
              <a:rPr lang="en-US" sz="2200" dirty="0" err="1" smtClean="0"/>
              <a:t>hijos</a:t>
            </a:r>
            <a:r>
              <a:rPr lang="en-US" sz="2200" dirty="0" smtClean="0"/>
              <a:t> </a:t>
            </a:r>
            <a:r>
              <a:rPr lang="en-US" sz="2200" dirty="0" err="1" smtClean="0"/>
              <a:t>entretenidos</a:t>
            </a:r>
            <a:r>
              <a:rPr lang="en-US" sz="2200" dirty="0" smtClean="0"/>
              <a:t> </a:t>
            </a:r>
            <a:r>
              <a:rPr lang="en-US" sz="2200" dirty="0" err="1" smtClean="0"/>
              <a:t>mientras</a:t>
            </a:r>
            <a:r>
              <a:rPr lang="en-US" sz="2200" dirty="0" smtClean="0"/>
              <a:t> se </a:t>
            </a:r>
            <a:r>
              <a:rPr lang="en-US" sz="2200" dirty="0" err="1" smtClean="0"/>
              <a:t>distancian</a:t>
            </a:r>
            <a:r>
              <a:rPr lang="en-US" sz="2200" dirty="0" smtClean="0"/>
              <a:t> </a:t>
            </a:r>
            <a:r>
              <a:rPr lang="en-US" sz="2200" dirty="0" err="1" smtClean="0"/>
              <a:t>sociales</a:t>
            </a:r>
            <a:r>
              <a:rPr lang="en-US" sz="2200" dirty="0" smtClean="0"/>
              <a:t>, introducer </a:t>
            </a:r>
            <a:r>
              <a:rPr lang="en-US" sz="2200" dirty="0" err="1" smtClean="0"/>
              <a:t>estrategias</a:t>
            </a:r>
            <a:r>
              <a:rPr lang="en-US" sz="2200" dirty="0" smtClean="0"/>
              <a:t> de </a:t>
            </a:r>
            <a:r>
              <a:rPr lang="en-US" sz="2200" dirty="0" err="1" smtClean="0"/>
              <a:t>afrontamiento</a:t>
            </a:r>
            <a:r>
              <a:rPr lang="en-US" sz="2200" dirty="0" smtClean="0"/>
              <a:t> para </a:t>
            </a:r>
            <a:r>
              <a:rPr lang="en-US" sz="2200" dirty="0" err="1" smtClean="0"/>
              <a:t>los</a:t>
            </a:r>
            <a:r>
              <a:rPr lang="en-US" sz="2200" dirty="0" smtClean="0"/>
              <a:t> </a:t>
            </a:r>
            <a:r>
              <a:rPr lang="en-US" sz="2200" dirty="0" err="1" smtClean="0"/>
              <a:t>momentos</a:t>
            </a:r>
            <a:r>
              <a:rPr lang="en-US" sz="2200" dirty="0" smtClean="0"/>
              <a:t> de </a:t>
            </a:r>
            <a:r>
              <a:rPr lang="en-US" sz="2200" dirty="0" err="1" smtClean="0"/>
              <a:t>estrés</a:t>
            </a:r>
            <a:r>
              <a:rPr lang="en-US" sz="2200" dirty="0" smtClean="0"/>
              <a:t> y </a:t>
            </a:r>
            <a:r>
              <a:rPr lang="en-US" sz="2200" dirty="0" err="1" smtClean="0"/>
              <a:t>ansiedad</a:t>
            </a:r>
            <a:r>
              <a:rPr lang="en-US" sz="2200" dirty="0"/>
              <a:t> </a:t>
            </a:r>
            <a:r>
              <a:rPr lang="en-US" sz="2200" dirty="0" smtClean="0"/>
              <a:t>altos, y </a:t>
            </a:r>
            <a:r>
              <a:rPr lang="en-US" sz="2200" dirty="0" err="1" smtClean="0"/>
              <a:t>proporcione</a:t>
            </a:r>
            <a:r>
              <a:rPr lang="en-US" sz="2200" dirty="0" smtClean="0"/>
              <a:t> </a:t>
            </a:r>
            <a:r>
              <a:rPr lang="en-US" sz="2200" dirty="0" err="1" smtClean="0"/>
              <a:t>consejos</a:t>
            </a:r>
            <a:r>
              <a:rPr lang="en-US" sz="2200" dirty="0" smtClean="0"/>
              <a:t> </a:t>
            </a:r>
            <a:r>
              <a:rPr lang="en-US" sz="2200" dirty="0" err="1" smtClean="0"/>
              <a:t>sobre</a:t>
            </a:r>
            <a:r>
              <a:rPr lang="en-US" sz="2200" dirty="0" smtClean="0"/>
              <a:t> </a:t>
            </a:r>
            <a:r>
              <a:rPr lang="en-US" sz="2200" dirty="0" err="1" smtClean="0"/>
              <a:t>cómo</a:t>
            </a:r>
            <a:r>
              <a:rPr lang="en-US" sz="2200" dirty="0" smtClean="0"/>
              <a:t> </a:t>
            </a:r>
            <a:r>
              <a:rPr lang="en-US" sz="2200" dirty="0" err="1" smtClean="0"/>
              <a:t>mantener</a:t>
            </a:r>
            <a:r>
              <a:rPr lang="en-US" sz="2200" dirty="0" smtClean="0"/>
              <a:t> a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familia</a:t>
            </a:r>
            <a:r>
              <a:rPr lang="en-US" sz="2200" dirty="0" smtClean="0"/>
              <a:t> </a:t>
            </a:r>
            <a:r>
              <a:rPr lang="en-US" sz="2200" dirty="0" err="1" smtClean="0"/>
              <a:t>saludable</a:t>
            </a:r>
            <a:r>
              <a:rPr lang="en-US" sz="2200" dirty="0" smtClean="0"/>
              <a:t> </a:t>
            </a:r>
            <a:r>
              <a:rPr lang="en-US" sz="2200" dirty="0" err="1" smtClean="0"/>
              <a:t>durante</a:t>
            </a:r>
            <a:r>
              <a:rPr lang="en-US" sz="2200" dirty="0" smtClean="0"/>
              <a:t> </a:t>
            </a:r>
            <a:r>
              <a:rPr lang="en-US" sz="2200" dirty="0" err="1" smtClean="0"/>
              <a:t>este</a:t>
            </a:r>
            <a:r>
              <a:rPr lang="en-US" sz="2200" dirty="0" smtClean="0"/>
              <a:t> </a:t>
            </a:r>
            <a:r>
              <a:rPr lang="en-US" sz="2200" dirty="0" err="1" smtClean="0"/>
              <a:t>año</a:t>
            </a:r>
            <a:r>
              <a:rPr lang="en-US" sz="2200" dirty="0" smtClean="0"/>
              <a:t> escolar. </a:t>
            </a:r>
            <a:endParaRPr lang="en-US" sz="2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D17F87-FE96-4A5F-83F2-3E87B953B0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2D37A-7E3A-D148-A206-E2E6DFD1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666625"/>
            <a:ext cx="10668004" cy="120789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err="1" smtClean="0"/>
              <a:t>Reapertura</a:t>
            </a:r>
            <a:r>
              <a:rPr lang="en-US" dirty="0" smtClean="0"/>
              <a:t> de planes para las </a:t>
            </a:r>
            <a:r>
              <a:rPr lang="en-US" dirty="0" err="1" smtClean="0"/>
              <a:t>escuelas</a:t>
            </a:r>
            <a:r>
              <a:rPr lang="en-US" dirty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46C973-6034-4DAE-8C50-764E316048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9705" cy="6858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6" name="Picture 4" descr="Pencil, Write, Sketch, Draw, Stationery, Yellow">
            <a:extLst>
              <a:ext uri="{FF2B5EF4-FFF2-40B4-BE49-F238E27FC236}">
                <a16:creationId xmlns:a16="http://schemas.microsoft.com/office/drawing/2014/main" id="{DA87661C-A050-B443-86C9-BB8CEF781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2968">
            <a:off x="475794" y="719409"/>
            <a:ext cx="11014221" cy="550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2ADC72-9292-411C-B17E-1DC83998D3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53659" y="666625"/>
            <a:ext cx="0" cy="1207892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7FBEA-5018-B941-8D48-DE8BD3ECD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988821"/>
            <a:ext cx="10791660" cy="48691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err="1" smtClean="0"/>
              <a:t>En</a:t>
            </a:r>
            <a:r>
              <a:rPr lang="en-US" b="1" dirty="0" smtClean="0"/>
              <a:t> persona – </a:t>
            </a:r>
            <a:r>
              <a:rPr lang="en-US" dirty="0" smtClean="0"/>
              <a:t>Toda la </a:t>
            </a:r>
            <a:r>
              <a:rPr lang="en-US" dirty="0" err="1" smtClean="0"/>
              <a:t>escolarización</a:t>
            </a:r>
            <a:r>
              <a:rPr lang="en-US" dirty="0" smtClean="0"/>
              <a:t> se </a:t>
            </a:r>
            <a:r>
              <a:rPr lang="en-US" dirty="0" err="1" smtClean="0"/>
              <a:t>realizará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/aula, con las </a:t>
            </a:r>
            <a:r>
              <a:rPr lang="en-US" dirty="0" err="1" smtClean="0"/>
              <a:t>precauciones</a:t>
            </a:r>
            <a:r>
              <a:rPr lang="en-US" dirty="0" smtClean="0"/>
              <a:t> </a:t>
            </a:r>
            <a:r>
              <a:rPr lang="en-US" dirty="0" err="1" smtClean="0"/>
              <a:t>necesarias</a:t>
            </a:r>
            <a:r>
              <a:rPr lang="en-US" dirty="0" smtClean="0"/>
              <a:t> para </a:t>
            </a:r>
            <a:r>
              <a:rPr lang="en-US" dirty="0" err="1" smtClean="0"/>
              <a:t>protegar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y maestros de la </a:t>
            </a:r>
            <a:r>
              <a:rPr lang="en-US" dirty="0" err="1" smtClean="0"/>
              <a:t>exposición</a:t>
            </a:r>
            <a:r>
              <a:rPr lang="en-US" dirty="0" smtClean="0"/>
              <a:t> </a:t>
            </a:r>
            <a:r>
              <a:rPr lang="en-US" dirty="0" err="1" smtClean="0"/>
              <a:t>potencial</a:t>
            </a:r>
            <a:r>
              <a:rPr lang="en-US" dirty="0" smtClean="0"/>
              <a:t> al virus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 err="1" smtClean="0"/>
              <a:t>Esta</a:t>
            </a:r>
            <a:r>
              <a:rPr lang="en-US" sz="2000" dirty="0" smtClean="0"/>
              <a:t> </a:t>
            </a:r>
            <a:r>
              <a:rPr lang="en-US" sz="2000" dirty="0" err="1" smtClean="0"/>
              <a:t>opción</a:t>
            </a:r>
            <a:r>
              <a:rPr lang="en-US" sz="2000" dirty="0" smtClean="0"/>
              <a:t> </a:t>
            </a:r>
            <a:r>
              <a:rPr lang="en-US" sz="2000" dirty="0" err="1" smtClean="0"/>
              <a:t>sería</a:t>
            </a:r>
            <a:r>
              <a:rPr lang="en-US" sz="2000" dirty="0" smtClean="0"/>
              <a:t> la major para </a:t>
            </a:r>
            <a:r>
              <a:rPr lang="en-US" sz="2000" dirty="0" err="1" smtClean="0"/>
              <a:t>los</a:t>
            </a:r>
            <a:r>
              <a:rPr lang="en-US" sz="2000" dirty="0" smtClean="0"/>
              <a:t> padres que </a:t>
            </a:r>
            <a:r>
              <a:rPr lang="en-US" sz="2000" dirty="0" err="1" smtClean="0"/>
              <a:t>trabajan</a:t>
            </a:r>
            <a:r>
              <a:rPr lang="en-US" sz="2000" dirty="0" smtClean="0"/>
              <a:t> a </a:t>
            </a:r>
            <a:r>
              <a:rPr lang="en-US" sz="2000" dirty="0" err="1" smtClean="0"/>
              <a:t>tiempo</a:t>
            </a:r>
            <a:r>
              <a:rPr lang="en-US" sz="2000" dirty="0" smtClean="0"/>
              <a:t> complete y no </a:t>
            </a:r>
            <a:r>
              <a:rPr lang="en-US" sz="2000" dirty="0" err="1" smtClean="0"/>
              <a:t>pueden</a:t>
            </a:r>
            <a:r>
              <a:rPr lang="en-US" sz="2000" dirty="0" smtClean="0"/>
              <a:t> </a:t>
            </a:r>
            <a:r>
              <a:rPr lang="en-US" sz="2000" dirty="0" err="1" smtClean="0"/>
              <a:t>comprometerse</a:t>
            </a:r>
            <a:r>
              <a:rPr lang="en-US" sz="2000" dirty="0" smtClean="0"/>
              <a:t> a </a:t>
            </a:r>
            <a:r>
              <a:rPr lang="en-US" sz="2000" dirty="0" err="1" smtClean="0"/>
              <a:t>cuidar</a:t>
            </a:r>
            <a:r>
              <a:rPr lang="en-US" sz="2000" dirty="0" smtClean="0"/>
              <a:t> a </a:t>
            </a:r>
            <a:r>
              <a:rPr lang="en-US" sz="2000" dirty="0" err="1" smtClean="0"/>
              <a:t>sus</a:t>
            </a:r>
            <a:r>
              <a:rPr lang="en-US" sz="2000" dirty="0" smtClean="0"/>
              <a:t> </a:t>
            </a:r>
            <a:r>
              <a:rPr lang="en-US" sz="2000" dirty="0" err="1" smtClean="0"/>
              <a:t>hijos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casa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b="1" dirty="0" smtClean="0"/>
              <a:t>La </a:t>
            </a:r>
            <a:r>
              <a:rPr lang="en-US" b="1" dirty="0" err="1" smtClean="0"/>
              <a:t>educación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línea</a:t>
            </a:r>
            <a:r>
              <a:rPr lang="en-US" b="1" dirty="0" smtClean="0"/>
              <a:t> - </a:t>
            </a:r>
            <a:r>
              <a:rPr lang="en-US" dirty="0" smtClean="0"/>
              <a:t>se </a:t>
            </a:r>
            <a:r>
              <a:rPr lang="en-US" dirty="0" err="1" smtClean="0"/>
              <a:t>realizará</a:t>
            </a:r>
            <a:r>
              <a:rPr lang="en-US" dirty="0" smtClean="0"/>
              <a:t> virtual al 100% </a:t>
            </a:r>
            <a:r>
              <a:rPr lang="en-US" dirty="0" err="1" smtClean="0"/>
              <a:t>desde</a:t>
            </a:r>
            <a:r>
              <a:rPr lang="en-US" dirty="0" smtClean="0"/>
              <a:t> casa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adecuado</a:t>
            </a:r>
            <a:r>
              <a:rPr lang="en-US" dirty="0" smtClean="0"/>
              <a:t> para padres que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flexibilidad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horario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que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 smtClean="0"/>
              <a:t> de forma </a:t>
            </a:r>
            <a:r>
              <a:rPr lang="en-US" dirty="0" err="1" smtClean="0"/>
              <a:t>remota</a:t>
            </a:r>
            <a:r>
              <a:rPr lang="en-US" dirty="0" smtClean="0"/>
              <a:t>, O </a:t>
            </a:r>
            <a:r>
              <a:rPr lang="en-US" dirty="0" err="1" smtClean="0"/>
              <a:t>quedarse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 padres que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/>
              <a:t>Hybrid/</a:t>
            </a:r>
            <a:r>
              <a:rPr lang="en-US" b="1" dirty="0" err="1" smtClean="0"/>
              <a:t>Híbridos</a:t>
            </a:r>
            <a:r>
              <a:rPr lang="en-US" b="1" dirty="0" smtClean="0"/>
              <a:t> -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combinación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persona y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.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asistirán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persona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r>
              <a:rPr lang="en-US" dirty="0" smtClean="0"/>
              <a:t> 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 err="1" smtClean="0"/>
              <a:t>restantes</a:t>
            </a:r>
            <a:r>
              <a:rPr lang="en-US" dirty="0" smtClean="0"/>
              <a:t> </a:t>
            </a:r>
            <a:r>
              <a:rPr lang="en-US" dirty="0" err="1" smtClean="0"/>
              <a:t>serán</a:t>
            </a:r>
            <a:r>
              <a:rPr lang="en-US" dirty="0" smtClean="0"/>
              <a:t> </a:t>
            </a:r>
            <a:r>
              <a:rPr lang="en-US" dirty="0" err="1" smtClean="0"/>
              <a:t>virtuales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casa. </a:t>
            </a:r>
          </a:p>
          <a:p>
            <a:pPr lvl="1">
              <a:lnSpc>
                <a:spcPct val="100000"/>
              </a:lnSpc>
            </a:pPr>
            <a:r>
              <a:rPr lang="en-US" sz="2000" dirty="0" err="1" smtClean="0"/>
              <a:t>Esta</a:t>
            </a:r>
            <a:r>
              <a:rPr lang="en-US" sz="2000" dirty="0" smtClean="0"/>
              <a:t> </a:t>
            </a:r>
            <a:r>
              <a:rPr lang="en-US" sz="2000" dirty="0" err="1" smtClean="0"/>
              <a:t>opción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la major para </a:t>
            </a:r>
            <a:r>
              <a:rPr lang="en-US" sz="2000" dirty="0" err="1" smtClean="0"/>
              <a:t>los</a:t>
            </a:r>
            <a:r>
              <a:rPr lang="en-US" sz="2000" dirty="0" smtClean="0"/>
              <a:t> padres que </a:t>
            </a:r>
            <a:r>
              <a:rPr lang="en-US" sz="2000" dirty="0" err="1" smtClean="0"/>
              <a:t>tienen</a:t>
            </a:r>
            <a:r>
              <a:rPr lang="en-US" sz="2000" dirty="0" smtClean="0"/>
              <a:t> </a:t>
            </a:r>
            <a:r>
              <a:rPr lang="en-US" sz="2000" dirty="0" err="1" smtClean="0"/>
              <a:t>flexibilidad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horario</a:t>
            </a:r>
            <a:r>
              <a:rPr lang="en-US" sz="2000" dirty="0" smtClean="0"/>
              <a:t> de </a:t>
            </a:r>
            <a:r>
              <a:rPr lang="en-US" sz="2000" dirty="0" err="1" smtClean="0"/>
              <a:t>trabajo</a:t>
            </a:r>
            <a:r>
              <a:rPr lang="en-US" sz="2000" dirty="0" smtClean="0"/>
              <a:t> o personal. Este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el “major de ambos </a:t>
            </a:r>
            <a:r>
              <a:rPr lang="en-US" sz="2000" dirty="0" err="1" smtClean="0"/>
              <a:t>mundos</a:t>
            </a:r>
            <a:r>
              <a:rPr lang="en-US" sz="2000" dirty="0" smtClean="0"/>
              <a:t>” para </a:t>
            </a:r>
            <a:r>
              <a:rPr lang="en-US" sz="2000" dirty="0" err="1" smtClean="0"/>
              <a:t>los</a:t>
            </a:r>
            <a:r>
              <a:rPr lang="en-US" sz="2000" dirty="0" smtClean="0"/>
              <a:t> padres que </a:t>
            </a:r>
            <a:r>
              <a:rPr lang="en-US" sz="2000" dirty="0" err="1" smtClean="0"/>
              <a:t>quieren</a:t>
            </a:r>
            <a:r>
              <a:rPr lang="en-US" sz="2000" dirty="0" smtClean="0"/>
              <a:t> que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hijo</a:t>
            </a:r>
            <a:r>
              <a:rPr lang="en-US" sz="2000" dirty="0" smtClean="0"/>
              <a:t> </a:t>
            </a:r>
            <a:r>
              <a:rPr lang="en-US" sz="2000" dirty="0" err="1" smtClean="0"/>
              <a:t>socialice</a:t>
            </a:r>
            <a:r>
              <a:rPr lang="en-US" sz="2000" dirty="0" smtClean="0"/>
              <a:t>, al </a:t>
            </a:r>
            <a:r>
              <a:rPr lang="en-US" sz="2000" dirty="0" err="1" smtClean="0"/>
              <a:t>tiempo</a:t>
            </a:r>
            <a:r>
              <a:rPr lang="en-US" sz="2000" dirty="0" smtClean="0"/>
              <a:t> que reduce el </a:t>
            </a:r>
            <a:r>
              <a:rPr lang="en-US" sz="2000" dirty="0" err="1" smtClean="0"/>
              <a:t>contacto</a:t>
            </a:r>
            <a:r>
              <a:rPr lang="en-US" sz="2000" dirty="0" smtClean="0"/>
              <a:t> con </a:t>
            </a:r>
            <a:r>
              <a:rPr lang="en-US" sz="2000" dirty="0" err="1" smtClean="0"/>
              <a:t>otros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71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310A4E0E-502E-444B-B37E-40557A266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0BA68F03-D88C-4F27-AD65-034133F1A8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97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4DB13C2-D61D-4A8D-B973-BE6546C7BE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55266"/>
            <a:ext cx="2313214" cy="5947468"/>
          </a:xfrm>
          <a:custGeom>
            <a:avLst/>
            <a:gdLst>
              <a:gd name="connsiteX0" fmla="*/ 162291 w 2313214"/>
              <a:gd name="connsiteY0" fmla="*/ 0 h 5947468"/>
              <a:gd name="connsiteX1" fmla="*/ 224243 w 2313214"/>
              <a:gd name="connsiteY1" fmla="*/ 1936 h 5947468"/>
              <a:gd name="connsiteX2" fmla="*/ 284260 w 2313214"/>
              <a:gd name="connsiteY2" fmla="*/ 9680 h 5947468"/>
              <a:gd name="connsiteX3" fmla="*/ 342341 w 2313214"/>
              <a:gd name="connsiteY3" fmla="*/ 27104 h 5947468"/>
              <a:gd name="connsiteX4" fmla="*/ 390742 w 2313214"/>
              <a:gd name="connsiteY4" fmla="*/ 52273 h 5947468"/>
              <a:gd name="connsiteX5" fmla="*/ 437206 w 2313214"/>
              <a:gd name="connsiteY5" fmla="*/ 85185 h 5947468"/>
              <a:gd name="connsiteX6" fmla="*/ 477863 w 2313214"/>
              <a:gd name="connsiteY6" fmla="*/ 123905 h 5947468"/>
              <a:gd name="connsiteX7" fmla="*/ 518519 w 2313214"/>
              <a:gd name="connsiteY7" fmla="*/ 168434 h 5947468"/>
              <a:gd name="connsiteX8" fmla="*/ 555304 w 2313214"/>
              <a:gd name="connsiteY8" fmla="*/ 214899 h 5947468"/>
              <a:gd name="connsiteX9" fmla="*/ 592088 w 2313214"/>
              <a:gd name="connsiteY9" fmla="*/ 263299 h 5947468"/>
              <a:gd name="connsiteX10" fmla="*/ 628873 w 2313214"/>
              <a:gd name="connsiteY10" fmla="*/ 311700 h 5947468"/>
              <a:gd name="connsiteX11" fmla="*/ 665657 w 2313214"/>
              <a:gd name="connsiteY11" fmla="*/ 358165 h 5947468"/>
              <a:gd name="connsiteX12" fmla="*/ 704378 w 2313214"/>
              <a:gd name="connsiteY12" fmla="*/ 402693 h 5947468"/>
              <a:gd name="connsiteX13" fmla="*/ 748906 w 2313214"/>
              <a:gd name="connsiteY13" fmla="*/ 441414 h 5947468"/>
              <a:gd name="connsiteX14" fmla="*/ 791499 w 2313214"/>
              <a:gd name="connsiteY14" fmla="*/ 476262 h 5947468"/>
              <a:gd name="connsiteX15" fmla="*/ 839899 w 2313214"/>
              <a:gd name="connsiteY15" fmla="*/ 503366 h 5947468"/>
              <a:gd name="connsiteX16" fmla="*/ 892172 w 2313214"/>
              <a:gd name="connsiteY16" fmla="*/ 526599 h 5947468"/>
              <a:gd name="connsiteX17" fmla="*/ 948317 w 2313214"/>
              <a:gd name="connsiteY17" fmla="*/ 545959 h 5947468"/>
              <a:gd name="connsiteX18" fmla="*/ 1006397 w 2313214"/>
              <a:gd name="connsiteY18" fmla="*/ 563383 h 5947468"/>
              <a:gd name="connsiteX19" fmla="*/ 1064478 w 2313214"/>
              <a:gd name="connsiteY19" fmla="*/ 578871 h 5947468"/>
              <a:gd name="connsiteX20" fmla="*/ 1124495 w 2313214"/>
              <a:gd name="connsiteY20" fmla="*/ 594360 h 5947468"/>
              <a:gd name="connsiteX21" fmla="*/ 1180640 w 2313214"/>
              <a:gd name="connsiteY21" fmla="*/ 611784 h 5947468"/>
              <a:gd name="connsiteX22" fmla="*/ 1236784 w 2313214"/>
              <a:gd name="connsiteY22" fmla="*/ 631144 h 5947468"/>
              <a:gd name="connsiteX23" fmla="*/ 1289057 w 2313214"/>
              <a:gd name="connsiteY23" fmla="*/ 654376 h 5947468"/>
              <a:gd name="connsiteX24" fmla="*/ 1335522 w 2313214"/>
              <a:gd name="connsiteY24" fmla="*/ 683417 h 5947468"/>
              <a:gd name="connsiteX25" fmla="*/ 1378114 w 2313214"/>
              <a:gd name="connsiteY25" fmla="*/ 718265 h 5947468"/>
              <a:gd name="connsiteX26" fmla="*/ 1412963 w 2313214"/>
              <a:gd name="connsiteY26" fmla="*/ 760858 h 5947468"/>
              <a:gd name="connsiteX27" fmla="*/ 1442003 w 2313214"/>
              <a:gd name="connsiteY27" fmla="*/ 807322 h 5947468"/>
              <a:gd name="connsiteX28" fmla="*/ 1465235 w 2313214"/>
              <a:gd name="connsiteY28" fmla="*/ 859595 h 5947468"/>
              <a:gd name="connsiteX29" fmla="*/ 1484596 w 2313214"/>
              <a:gd name="connsiteY29" fmla="*/ 915740 h 5947468"/>
              <a:gd name="connsiteX30" fmla="*/ 1502020 w 2313214"/>
              <a:gd name="connsiteY30" fmla="*/ 971884 h 5947468"/>
              <a:gd name="connsiteX31" fmla="*/ 1517508 w 2313214"/>
              <a:gd name="connsiteY31" fmla="*/ 1031901 h 5947468"/>
              <a:gd name="connsiteX32" fmla="*/ 1532996 w 2313214"/>
              <a:gd name="connsiteY32" fmla="*/ 1089982 h 5947468"/>
              <a:gd name="connsiteX33" fmla="*/ 1550420 w 2313214"/>
              <a:gd name="connsiteY33" fmla="*/ 1148063 h 5947468"/>
              <a:gd name="connsiteX34" fmla="*/ 1569781 w 2313214"/>
              <a:gd name="connsiteY34" fmla="*/ 1204207 h 5947468"/>
              <a:gd name="connsiteX35" fmla="*/ 1593013 w 2313214"/>
              <a:gd name="connsiteY35" fmla="*/ 1256480 h 5947468"/>
              <a:gd name="connsiteX36" fmla="*/ 1620117 w 2313214"/>
              <a:gd name="connsiteY36" fmla="*/ 1304881 h 5947468"/>
              <a:gd name="connsiteX37" fmla="*/ 1654966 w 2313214"/>
              <a:gd name="connsiteY37" fmla="*/ 1347473 h 5947468"/>
              <a:gd name="connsiteX38" fmla="*/ 1693686 w 2313214"/>
              <a:gd name="connsiteY38" fmla="*/ 1392002 h 5947468"/>
              <a:gd name="connsiteX39" fmla="*/ 1738215 w 2313214"/>
              <a:gd name="connsiteY39" fmla="*/ 1430722 h 5947468"/>
              <a:gd name="connsiteX40" fmla="*/ 1784679 w 2313214"/>
              <a:gd name="connsiteY40" fmla="*/ 1467507 h 5947468"/>
              <a:gd name="connsiteX41" fmla="*/ 1835016 w 2313214"/>
              <a:gd name="connsiteY41" fmla="*/ 1504291 h 5947468"/>
              <a:gd name="connsiteX42" fmla="*/ 1883417 w 2313214"/>
              <a:gd name="connsiteY42" fmla="*/ 1541076 h 5947468"/>
              <a:gd name="connsiteX43" fmla="*/ 1929881 w 2313214"/>
              <a:gd name="connsiteY43" fmla="*/ 1577860 h 5947468"/>
              <a:gd name="connsiteX44" fmla="*/ 1974410 w 2313214"/>
              <a:gd name="connsiteY44" fmla="*/ 1618517 h 5947468"/>
              <a:gd name="connsiteX45" fmla="*/ 2013130 w 2313214"/>
              <a:gd name="connsiteY45" fmla="*/ 1659173 h 5947468"/>
              <a:gd name="connsiteX46" fmla="*/ 2046043 w 2313214"/>
              <a:gd name="connsiteY46" fmla="*/ 1705638 h 5947468"/>
              <a:gd name="connsiteX47" fmla="*/ 2071211 w 2313214"/>
              <a:gd name="connsiteY47" fmla="*/ 1754039 h 5947468"/>
              <a:gd name="connsiteX48" fmla="*/ 2088635 w 2313214"/>
              <a:gd name="connsiteY48" fmla="*/ 1812119 h 5947468"/>
              <a:gd name="connsiteX49" fmla="*/ 2096379 w 2313214"/>
              <a:gd name="connsiteY49" fmla="*/ 1872136 h 5947468"/>
              <a:gd name="connsiteX50" fmla="*/ 2098315 w 2313214"/>
              <a:gd name="connsiteY50" fmla="*/ 1934089 h 5947468"/>
              <a:gd name="connsiteX51" fmla="*/ 2092507 w 2313214"/>
              <a:gd name="connsiteY51" fmla="*/ 1999914 h 5947468"/>
              <a:gd name="connsiteX52" fmla="*/ 2084763 w 2313214"/>
              <a:gd name="connsiteY52" fmla="*/ 2065738 h 5947468"/>
              <a:gd name="connsiteX53" fmla="*/ 2075083 w 2313214"/>
              <a:gd name="connsiteY53" fmla="*/ 2131563 h 5947468"/>
              <a:gd name="connsiteX54" fmla="*/ 2067339 w 2313214"/>
              <a:gd name="connsiteY54" fmla="*/ 2197388 h 5947468"/>
              <a:gd name="connsiteX55" fmla="*/ 2063467 w 2313214"/>
              <a:gd name="connsiteY55" fmla="*/ 2263213 h 5947468"/>
              <a:gd name="connsiteX56" fmla="*/ 2063467 w 2313214"/>
              <a:gd name="connsiteY56" fmla="*/ 2327102 h 5947468"/>
              <a:gd name="connsiteX57" fmla="*/ 2071211 w 2313214"/>
              <a:gd name="connsiteY57" fmla="*/ 2387119 h 5947468"/>
              <a:gd name="connsiteX58" fmla="*/ 2086699 w 2313214"/>
              <a:gd name="connsiteY58" fmla="*/ 2447135 h 5947468"/>
              <a:gd name="connsiteX59" fmla="*/ 2109932 w 2313214"/>
              <a:gd name="connsiteY59" fmla="*/ 2503280 h 5947468"/>
              <a:gd name="connsiteX60" fmla="*/ 2140908 w 2313214"/>
              <a:gd name="connsiteY60" fmla="*/ 2561361 h 5947468"/>
              <a:gd name="connsiteX61" fmla="*/ 2171884 w 2313214"/>
              <a:gd name="connsiteY61" fmla="*/ 2619442 h 5947468"/>
              <a:gd name="connsiteX62" fmla="*/ 2206733 w 2313214"/>
              <a:gd name="connsiteY62" fmla="*/ 2677522 h 5947468"/>
              <a:gd name="connsiteX63" fmla="*/ 2239645 w 2313214"/>
              <a:gd name="connsiteY63" fmla="*/ 2733667 h 5947468"/>
              <a:gd name="connsiteX64" fmla="*/ 2268686 w 2313214"/>
              <a:gd name="connsiteY64" fmla="*/ 2793684 h 5947468"/>
              <a:gd name="connsiteX65" fmla="*/ 2291918 w 2313214"/>
              <a:gd name="connsiteY65" fmla="*/ 2851765 h 5947468"/>
              <a:gd name="connsiteX66" fmla="*/ 2307406 w 2313214"/>
              <a:gd name="connsiteY66" fmla="*/ 2911781 h 5947468"/>
              <a:gd name="connsiteX67" fmla="*/ 2313214 w 2313214"/>
              <a:gd name="connsiteY67" fmla="*/ 2973734 h 5947468"/>
              <a:gd name="connsiteX68" fmla="*/ 2307406 w 2313214"/>
              <a:gd name="connsiteY68" fmla="*/ 3035687 h 5947468"/>
              <a:gd name="connsiteX69" fmla="*/ 2291918 w 2313214"/>
              <a:gd name="connsiteY69" fmla="*/ 3095704 h 5947468"/>
              <a:gd name="connsiteX70" fmla="*/ 2268686 w 2313214"/>
              <a:gd name="connsiteY70" fmla="*/ 3153784 h 5947468"/>
              <a:gd name="connsiteX71" fmla="*/ 2239645 w 2313214"/>
              <a:gd name="connsiteY71" fmla="*/ 3213801 h 5947468"/>
              <a:gd name="connsiteX72" fmla="*/ 2206733 w 2313214"/>
              <a:gd name="connsiteY72" fmla="*/ 3269946 h 5947468"/>
              <a:gd name="connsiteX73" fmla="*/ 2171884 w 2313214"/>
              <a:gd name="connsiteY73" fmla="*/ 3328027 h 5947468"/>
              <a:gd name="connsiteX74" fmla="*/ 2140908 w 2313214"/>
              <a:gd name="connsiteY74" fmla="*/ 3386107 h 5947468"/>
              <a:gd name="connsiteX75" fmla="*/ 2109932 w 2313214"/>
              <a:gd name="connsiteY75" fmla="*/ 3444188 h 5947468"/>
              <a:gd name="connsiteX76" fmla="*/ 2086699 w 2313214"/>
              <a:gd name="connsiteY76" fmla="*/ 3500333 h 5947468"/>
              <a:gd name="connsiteX77" fmla="*/ 2071211 w 2313214"/>
              <a:gd name="connsiteY77" fmla="*/ 3560350 h 5947468"/>
              <a:gd name="connsiteX78" fmla="*/ 2063467 w 2313214"/>
              <a:gd name="connsiteY78" fmla="*/ 3620366 h 5947468"/>
              <a:gd name="connsiteX79" fmla="*/ 2063467 w 2313214"/>
              <a:gd name="connsiteY79" fmla="*/ 3684255 h 5947468"/>
              <a:gd name="connsiteX80" fmla="*/ 2067339 w 2313214"/>
              <a:gd name="connsiteY80" fmla="*/ 3750080 h 5947468"/>
              <a:gd name="connsiteX81" fmla="*/ 2075083 w 2313214"/>
              <a:gd name="connsiteY81" fmla="*/ 3815905 h 5947468"/>
              <a:gd name="connsiteX82" fmla="*/ 2084763 w 2313214"/>
              <a:gd name="connsiteY82" fmla="*/ 3881730 h 5947468"/>
              <a:gd name="connsiteX83" fmla="*/ 2092507 w 2313214"/>
              <a:gd name="connsiteY83" fmla="*/ 3947555 h 5947468"/>
              <a:gd name="connsiteX84" fmla="*/ 2098315 w 2313214"/>
              <a:gd name="connsiteY84" fmla="*/ 4013380 h 5947468"/>
              <a:gd name="connsiteX85" fmla="*/ 2096379 w 2313214"/>
              <a:gd name="connsiteY85" fmla="*/ 4075332 h 5947468"/>
              <a:gd name="connsiteX86" fmla="*/ 2088635 w 2313214"/>
              <a:gd name="connsiteY86" fmla="*/ 4135349 h 5947468"/>
              <a:gd name="connsiteX87" fmla="*/ 2071211 w 2313214"/>
              <a:gd name="connsiteY87" fmla="*/ 4193430 h 5947468"/>
              <a:gd name="connsiteX88" fmla="*/ 2046043 w 2313214"/>
              <a:gd name="connsiteY88" fmla="*/ 4241831 h 5947468"/>
              <a:gd name="connsiteX89" fmla="*/ 2013130 w 2313214"/>
              <a:gd name="connsiteY89" fmla="*/ 4288295 h 5947468"/>
              <a:gd name="connsiteX90" fmla="*/ 1974410 w 2313214"/>
              <a:gd name="connsiteY90" fmla="*/ 4328952 h 5947468"/>
              <a:gd name="connsiteX91" fmla="*/ 1929881 w 2313214"/>
              <a:gd name="connsiteY91" fmla="*/ 4369608 h 5947468"/>
              <a:gd name="connsiteX92" fmla="*/ 1883417 w 2313214"/>
              <a:gd name="connsiteY92" fmla="*/ 4406393 h 5947468"/>
              <a:gd name="connsiteX93" fmla="*/ 1835016 w 2313214"/>
              <a:gd name="connsiteY93" fmla="*/ 4443177 h 5947468"/>
              <a:gd name="connsiteX94" fmla="*/ 1784679 w 2313214"/>
              <a:gd name="connsiteY94" fmla="*/ 4479962 h 5947468"/>
              <a:gd name="connsiteX95" fmla="*/ 1738215 w 2313214"/>
              <a:gd name="connsiteY95" fmla="*/ 4516746 h 5947468"/>
              <a:gd name="connsiteX96" fmla="*/ 1693686 w 2313214"/>
              <a:gd name="connsiteY96" fmla="*/ 4555467 h 5947468"/>
              <a:gd name="connsiteX97" fmla="*/ 1654966 w 2313214"/>
              <a:gd name="connsiteY97" fmla="*/ 4599995 h 5947468"/>
              <a:gd name="connsiteX98" fmla="*/ 1620117 w 2313214"/>
              <a:gd name="connsiteY98" fmla="*/ 4642588 h 5947468"/>
              <a:gd name="connsiteX99" fmla="*/ 1593013 w 2313214"/>
              <a:gd name="connsiteY99" fmla="*/ 4690988 h 5947468"/>
              <a:gd name="connsiteX100" fmla="*/ 1569781 w 2313214"/>
              <a:gd name="connsiteY100" fmla="*/ 4743261 h 5947468"/>
              <a:gd name="connsiteX101" fmla="*/ 1550420 w 2313214"/>
              <a:gd name="connsiteY101" fmla="*/ 4799406 h 5947468"/>
              <a:gd name="connsiteX102" fmla="*/ 1532996 w 2313214"/>
              <a:gd name="connsiteY102" fmla="*/ 4857486 h 5947468"/>
              <a:gd name="connsiteX103" fmla="*/ 1517508 w 2313214"/>
              <a:gd name="connsiteY103" fmla="*/ 4915567 h 5947468"/>
              <a:gd name="connsiteX104" fmla="*/ 1502020 w 2313214"/>
              <a:gd name="connsiteY104" fmla="*/ 4975584 h 5947468"/>
              <a:gd name="connsiteX105" fmla="*/ 1484596 w 2313214"/>
              <a:gd name="connsiteY105" fmla="*/ 5031729 h 5947468"/>
              <a:gd name="connsiteX106" fmla="*/ 1465235 w 2313214"/>
              <a:gd name="connsiteY106" fmla="*/ 5087873 h 5947468"/>
              <a:gd name="connsiteX107" fmla="*/ 1442003 w 2313214"/>
              <a:gd name="connsiteY107" fmla="*/ 5140146 h 5947468"/>
              <a:gd name="connsiteX108" fmla="*/ 1412963 w 2313214"/>
              <a:gd name="connsiteY108" fmla="*/ 5186611 h 5947468"/>
              <a:gd name="connsiteX109" fmla="*/ 1378114 w 2313214"/>
              <a:gd name="connsiteY109" fmla="*/ 5229203 h 5947468"/>
              <a:gd name="connsiteX110" fmla="*/ 1335522 w 2313214"/>
              <a:gd name="connsiteY110" fmla="*/ 5264052 h 5947468"/>
              <a:gd name="connsiteX111" fmla="*/ 1289057 w 2313214"/>
              <a:gd name="connsiteY111" fmla="*/ 5293092 h 5947468"/>
              <a:gd name="connsiteX112" fmla="*/ 1236784 w 2313214"/>
              <a:gd name="connsiteY112" fmla="*/ 5316324 h 5947468"/>
              <a:gd name="connsiteX113" fmla="*/ 1180640 w 2313214"/>
              <a:gd name="connsiteY113" fmla="*/ 5335685 h 5947468"/>
              <a:gd name="connsiteX114" fmla="*/ 1124495 w 2313214"/>
              <a:gd name="connsiteY114" fmla="*/ 5353109 h 5947468"/>
              <a:gd name="connsiteX115" fmla="*/ 1064478 w 2313214"/>
              <a:gd name="connsiteY115" fmla="*/ 5368597 h 5947468"/>
              <a:gd name="connsiteX116" fmla="*/ 1006397 w 2313214"/>
              <a:gd name="connsiteY116" fmla="*/ 5384085 h 5947468"/>
              <a:gd name="connsiteX117" fmla="*/ 948317 w 2313214"/>
              <a:gd name="connsiteY117" fmla="*/ 5401509 h 5947468"/>
              <a:gd name="connsiteX118" fmla="*/ 892172 w 2313214"/>
              <a:gd name="connsiteY118" fmla="*/ 5420870 h 5947468"/>
              <a:gd name="connsiteX119" fmla="*/ 839899 w 2313214"/>
              <a:gd name="connsiteY119" fmla="*/ 5444102 h 5947468"/>
              <a:gd name="connsiteX120" fmla="*/ 791499 w 2313214"/>
              <a:gd name="connsiteY120" fmla="*/ 5471206 h 5947468"/>
              <a:gd name="connsiteX121" fmla="*/ 748906 w 2313214"/>
              <a:gd name="connsiteY121" fmla="*/ 5506055 h 5947468"/>
              <a:gd name="connsiteX122" fmla="*/ 704378 w 2313214"/>
              <a:gd name="connsiteY122" fmla="*/ 5544775 h 5947468"/>
              <a:gd name="connsiteX123" fmla="*/ 665657 w 2313214"/>
              <a:gd name="connsiteY123" fmla="*/ 5589304 h 5947468"/>
              <a:gd name="connsiteX124" fmla="*/ 628873 w 2313214"/>
              <a:gd name="connsiteY124" fmla="*/ 5635768 h 5947468"/>
              <a:gd name="connsiteX125" fmla="*/ 592088 w 2313214"/>
              <a:gd name="connsiteY125" fmla="*/ 5684169 h 5947468"/>
              <a:gd name="connsiteX126" fmla="*/ 555304 w 2313214"/>
              <a:gd name="connsiteY126" fmla="*/ 5732570 h 5947468"/>
              <a:gd name="connsiteX127" fmla="*/ 518519 w 2313214"/>
              <a:gd name="connsiteY127" fmla="*/ 5779034 h 5947468"/>
              <a:gd name="connsiteX128" fmla="*/ 477863 w 2313214"/>
              <a:gd name="connsiteY128" fmla="*/ 5823563 h 5947468"/>
              <a:gd name="connsiteX129" fmla="*/ 437206 w 2313214"/>
              <a:gd name="connsiteY129" fmla="*/ 5862283 h 5947468"/>
              <a:gd name="connsiteX130" fmla="*/ 390742 w 2313214"/>
              <a:gd name="connsiteY130" fmla="*/ 5895196 h 5947468"/>
              <a:gd name="connsiteX131" fmla="*/ 342341 w 2313214"/>
              <a:gd name="connsiteY131" fmla="*/ 5920364 h 5947468"/>
              <a:gd name="connsiteX132" fmla="*/ 284260 w 2313214"/>
              <a:gd name="connsiteY132" fmla="*/ 5937788 h 5947468"/>
              <a:gd name="connsiteX133" fmla="*/ 224243 w 2313214"/>
              <a:gd name="connsiteY133" fmla="*/ 5945532 h 5947468"/>
              <a:gd name="connsiteX134" fmla="*/ 162291 w 2313214"/>
              <a:gd name="connsiteY134" fmla="*/ 5947468 h 5947468"/>
              <a:gd name="connsiteX135" fmla="*/ 96466 w 2313214"/>
              <a:gd name="connsiteY135" fmla="*/ 5941660 h 5947468"/>
              <a:gd name="connsiteX136" fmla="*/ 30641 w 2313214"/>
              <a:gd name="connsiteY136" fmla="*/ 5933916 h 5947468"/>
              <a:gd name="connsiteX137" fmla="*/ 0 w 2313214"/>
              <a:gd name="connsiteY137" fmla="*/ 5929410 h 5947468"/>
              <a:gd name="connsiteX138" fmla="*/ 0 w 2313214"/>
              <a:gd name="connsiteY138" fmla="*/ 18058 h 5947468"/>
              <a:gd name="connsiteX139" fmla="*/ 30641 w 2313214"/>
              <a:gd name="connsiteY139" fmla="*/ 13552 h 5947468"/>
              <a:gd name="connsiteX140" fmla="*/ 96466 w 2313214"/>
              <a:gd name="connsiteY140" fmla="*/ 5808 h 594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313214" h="5947468">
                <a:moveTo>
                  <a:pt x="162291" y="0"/>
                </a:moveTo>
                <a:lnTo>
                  <a:pt x="224243" y="1936"/>
                </a:lnTo>
                <a:lnTo>
                  <a:pt x="284260" y="9680"/>
                </a:lnTo>
                <a:lnTo>
                  <a:pt x="342341" y="27104"/>
                </a:lnTo>
                <a:lnTo>
                  <a:pt x="390742" y="52273"/>
                </a:lnTo>
                <a:lnTo>
                  <a:pt x="437206" y="85185"/>
                </a:lnTo>
                <a:lnTo>
                  <a:pt x="477863" y="123905"/>
                </a:lnTo>
                <a:lnTo>
                  <a:pt x="518519" y="168434"/>
                </a:lnTo>
                <a:lnTo>
                  <a:pt x="555304" y="214899"/>
                </a:lnTo>
                <a:lnTo>
                  <a:pt x="592088" y="263299"/>
                </a:lnTo>
                <a:lnTo>
                  <a:pt x="628873" y="311700"/>
                </a:lnTo>
                <a:lnTo>
                  <a:pt x="665657" y="358165"/>
                </a:lnTo>
                <a:lnTo>
                  <a:pt x="704378" y="402693"/>
                </a:lnTo>
                <a:lnTo>
                  <a:pt x="748906" y="441414"/>
                </a:lnTo>
                <a:lnTo>
                  <a:pt x="791499" y="476262"/>
                </a:lnTo>
                <a:lnTo>
                  <a:pt x="839899" y="503366"/>
                </a:lnTo>
                <a:lnTo>
                  <a:pt x="892172" y="526599"/>
                </a:lnTo>
                <a:lnTo>
                  <a:pt x="948317" y="545959"/>
                </a:lnTo>
                <a:lnTo>
                  <a:pt x="1006397" y="563383"/>
                </a:lnTo>
                <a:lnTo>
                  <a:pt x="1064478" y="578871"/>
                </a:lnTo>
                <a:lnTo>
                  <a:pt x="1124495" y="594360"/>
                </a:lnTo>
                <a:lnTo>
                  <a:pt x="1180640" y="611784"/>
                </a:lnTo>
                <a:lnTo>
                  <a:pt x="1236784" y="631144"/>
                </a:lnTo>
                <a:lnTo>
                  <a:pt x="1289057" y="654376"/>
                </a:lnTo>
                <a:lnTo>
                  <a:pt x="1335522" y="683417"/>
                </a:lnTo>
                <a:lnTo>
                  <a:pt x="1378114" y="718265"/>
                </a:lnTo>
                <a:lnTo>
                  <a:pt x="1412963" y="760858"/>
                </a:lnTo>
                <a:lnTo>
                  <a:pt x="1442003" y="807322"/>
                </a:lnTo>
                <a:lnTo>
                  <a:pt x="1465235" y="859595"/>
                </a:lnTo>
                <a:lnTo>
                  <a:pt x="1484596" y="915740"/>
                </a:lnTo>
                <a:lnTo>
                  <a:pt x="1502020" y="971884"/>
                </a:lnTo>
                <a:lnTo>
                  <a:pt x="1517508" y="1031901"/>
                </a:lnTo>
                <a:lnTo>
                  <a:pt x="1532996" y="1089982"/>
                </a:lnTo>
                <a:lnTo>
                  <a:pt x="1550420" y="1148063"/>
                </a:lnTo>
                <a:lnTo>
                  <a:pt x="1569781" y="1204207"/>
                </a:lnTo>
                <a:lnTo>
                  <a:pt x="1593013" y="1256480"/>
                </a:lnTo>
                <a:lnTo>
                  <a:pt x="1620117" y="1304881"/>
                </a:lnTo>
                <a:lnTo>
                  <a:pt x="1654966" y="1347473"/>
                </a:lnTo>
                <a:lnTo>
                  <a:pt x="1693686" y="1392002"/>
                </a:lnTo>
                <a:lnTo>
                  <a:pt x="1738215" y="1430722"/>
                </a:lnTo>
                <a:lnTo>
                  <a:pt x="1784679" y="1467507"/>
                </a:lnTo>
                <a:lnTo>
                  <a:pt x="1835016" y="1504291"/>
                </a:lnTo>
                <a:lnTo>
                  <a:pt x="1883417" y="1541076"/>
                </a:lnTo>
                <a:lnTo>
                  <a:pt x="1929881" y="1577860"/>
                </a:lnTo>
                <a:lnTo>
                  <a:pt x="1974410" y="1618517"/>
                </a:lnTo>
                <a:lnTo>
                  <a:pt x="2013130" y="1659173"/>
                </a:lnTo>
                <a:lnTo>
                  <a:pt x="2046043" y="1705638"/>
                </a:lnTo>
                <a:lnTo>
                  <a:pt x="2071211" y="1754039"/>
                </a:lnTo>
                <a:lnTo>
                  <a:pt x="2088635" y="1812119"/>
                </a:lnTo>
                <a:lnTo>
                  <a:pt x="2096379" y="1872136"/>
                </a:lnTo>
                <a:lnTo>
                  <a:pt x="2098315" y="1934089"/>
                </a:lnTo>
                <a:lnTo>
                  <a:pt x="2092507" y="1999914"/>
                </a:lnTo>
                <a:lnTo>
                  <a:pt x="2084763" y="2065738"/>
                </a:lnTo>
                <a:lnTo>
                  <a:pt x="2075083" y="2131563"/>
                </a:lnTo>
                <a:lnTo>
                  <a:pt x="2067339" y="2197388"/>
                </a:lnTo>
                <a:lnTo>
                  <a:pt x="2063467" y="2263213"/>
                </a:lnTo>
                <a:lnTo>
                  <a:pt x="2063467" y="2327102"/>
                </a:lnTo>
                <a:lnTo>
                  <a:pt x="2071211" y="2387119"/>
                </a:lnTo>
                <a:lnTo>
                  <a:pt x="2086699" y="2447135"/>
                </a:lnTo>
                <a:lnTo>
                  <a:pt x="2109932" y="2503280"/>
                </a:lnTo>
                <a:lnTo>
                  <a:pt x="2140908" y="2561361"/>
                </a:lnTo>
                <a:lnTo>
                  <a:pt x="2171884" y="2619442"/>
                </a:lnTo>
                <a:lnTo>
                  <a:pt x="2206733" y="2677522"/>
                </a:lnTo>
                <a:lnTo>
                  <a:pt x="2239645" y="2733667"/>
                </a:lnTo>
                <a:lnTo>
                  <a:pt x="2268686" y="2793684"/>
                </a:lnTo>
                <a:lnTo>
                  <a:pt x="2291918" y="2851765"/>
                </a:lnTo>
                <a:lnTo>
                  <a:pt x="2307406" y="2911781"/>
                </a:lnTo>
                <a:lnTo>
                  <a:pt x="2313214" y="2973734"/>
                </a:lnTo>
                <a:lnTo>
                  <a:pt x="2307406" y="3035687"/>
                </a:lnTo>
                <a:lnTo>
                  <a:pt x="2291918" y="3095704"/>
                </a:lnTo>
                <a:lnTo>
                  <a:pt x="2268686" y="3153784"/>
                </a:lnTo>
                <a:lnTo>
                  <a:pt x="2239645" y="3213801"/>
                </a:lnTo>
                <a:lnTo>
                  <a:pt x="2206733" y="3269946"/>
                </a:lnTo>
                <a:lnTo>
                  <a:pt x="2171884" y="3328027"/>
                </a:lnTo>
                <a:lnTo>
                  <a:pt x="2140908" y="3386107"/>
                </a:lnTo>
                <a:lnTo>
                  <a:pt x="2109932" y="3444188"/>
                </a:lnTo>
                <a:lnTo>
                  <a:pt x="2086699" y="3500333"/>
                </a:lnTo>
                <a:lnTo>
                  <a:pt x="2071211" y="3560350"/>
                </a:lnTo>
                <a:lnTo>
                  <a:pt x="2063467" y="3620366"/>
                </a:lnTo>
                <a:lnTo>
                  <a:pt x="2063467" y="3684255"/>
                </a:lnTo>
                <a:lnTo>
                  <a:pt x="2067339" y="3750080"/>
                </a:lnTo>
                <a:lnTo>
                  <a:pt x="2075083" y="3815905"/>
                </a:lnTo>
                <a:lnTo>
                  <a:pt x="2084763" y="3881730"/>
                </a:lnTo>
                <a:lnTo>
                  <a:pt x="2092507" y="3947555"/>
                </a:lnTo>
                <a:lnTo>
                  <a:pt x="2098315" y="4013380"/>
                </a:lnTo>
                <a:lnTo>
                  <a:pt x="2096379" y="4075332"/>
                </a:lnTo>
                <a:lnTo>
                  <a:pt x="2088635" y="4135349"/>
                </a:lnTo>
                <a:lnTo>
                  <a:pt x="2071211" y="4193430"/>
                </a:lnTo>
                <a:lnTo>
                  <a:pt x="2046043" y="4241831"/>
                </a:lnTo>
                <a:lnTo>
                  <a:pt x="2013130" y="4288295"/>
                </a:lnTo>
                <a:lnTo>
                  <a:pt x="1974410" y="4328952"/>
                </a:lnTo>
                <a:lnTo>
                  <a:pt x="1929881" y="4369608"/>
                </a:lnTo>
                <a:lnTo>
                  <a:pt x="1883417" y="4406393"/>
                </a:lnTo>
                <a:lnTo>
                  <a:pt x="1835016" y="4443177"/>
                </a:lnTo>
                <a:lnTo>
                  <a:pt x="1784679" y="4479962"/>
                </a:lnTo>
                <a:lnTo>
                  <a:pt x="1738215" y="4516746"/>
                </a:lnTo>
                <a:lnTo>
                  <a:pt x="1693686" y="4555467"/>
                </a:lnTo>
                <a:lnTo>
                  <a:pt x="1654966" y="4599995"/>
                </a:lnTo>
                <a:lnTo>
                  <a:pt x="1620117" y="4642588"/>
                </a:lnTo>
                <a:lnTo>
                  <a:pt x="1593013" y="4690988"/>
                </a:lnTo>
                <a:lnTo>
                  <a:pt x="1569781" y="4743261"/>
                </a:lnTo>
                <a:lnTo>
                  <a:pt x="1550420" y="4799406"/>
                </a:lnTo>
                <a:lnTo>
                  <a:pt x="1532996" y="4857486"/>
                </a:lnTo>
                <a:lnTo>
                  <a:pt x="1517508" y="4915567"/>
                </a:lnTo>
                <a:lnTo>
                  <a:pt x="1502020" y="4975584"/>
                </a:lnTo>
                <a:lnTo>
                  <a:pt x="1484596" y="5031729"/>
                </a:lnTo>
                <a:lnTo>
                  <a:pt x="1465235" y="5087873"/>
                </a:lnTo>
                <a:lnTo>
                  <a:pt x="1442003" y="5140146"/>
                </a:lnTo>
                <a:lnTo>
                  <a:pt x="1412963" y="5186611"/>
                </a:lnTo>
                <a:lnTo>
                  <a:pt x="1378114" y="5229203"/>
                </a:lnTo>
                <a:lnTo>
                  <a:pt x="1335522" y="5264052"/>
                </a:lnTo>
                <a:lnTo>
                  <a:pt x="1289057" y="5293092"/>
                </a:lnTo>
                <a:lnTo>
                  <a:pt x="1236784" y="5316324"/>
                </a:lnTo>
                <a:lnTo>
                  <a:pt x="1180640" y="5335685"/>
                </a:lnTo>
                <a:lnTo>
                  <a:pt x="1124495" y="5353109"/>
                </a:lnTo>
                <a:lnTo>
                  <a:pt x="1064478" y="5368597"/>
                </a:lnTo>
                <a:lnTo>
                  <a:pt x="1006397" y="5384085"/>
                </a:lnTo>
                <a:lnTo>
                  <a:pt x="948317" y="5401509"/>
                </a:lnTo>
                <a:lnTo>
                  <a:pt x="892172" y="5420870"/>
                </a:lnTo>
                <a:lnTo>
                  <a:pt x="839899" y="5444102"/>
                </a:lnTo>
                <a:lnTo>
                  <a:pt x="791499" y="5471206"/>
                </a:lnTo>
                <a:lnTo>
                  <a:pt x="748906" y="5506055"/>
                </a:lnTo>
                <a:lnTo>
                  <a:pt x="704378" y="5544775"/>
                </a:lnTo>
                <a:lnTo>
                  <a:pt x="665657" y="5589304"/>
                </a:lnTo>
                <a:lnTo>
                  <a:pt x="628873" y="5635768"/>
                </a:lnTo>
                <a:lnTo>
                  <a:pt x="592088" y="5684169"/>
                </a:lnTo>
                <a:lnTo>
                  <a:pt x="555304" y="5732570"/>
                </a:lnTo>
                <a:lnTo>
                  <a:pt x="518519" y="5779034"/>
                </a:lnTo>
                <a:lnTo>
                  <a:pt x="477863" y="5823563"/>
                </a:lnTo>
                <a:lnTo>
                  <a:pt x="437206" y="5862283"/>
                </a:lnTo>
                <a:lnTo>
                  <a:pt x="390742" y="5895196"/>
                </a:lnTo>
                <a:lnTo>
                  <a:pt x="342341" y="5920364"/>
                </a:lnTo>
                <a:lnTo>
                  <a:pt x="284260" y="5937788"/>
                </a:lnTo>
                <a:lnTo>
                  <a:pt x="224243" y="5945532"/>
                </a:lnTo>
                <a:lnTo>
                  <a:pt x="162291" y="5947468"/>
                </a:lnTo>
                <a:lnTo>
                  <a:pt x="96466" y="5941660"/>
                </a:lnTo>
                <a:lnTo>
                  <a:pt x="30641" y="5933916"/>
                </a:lnTo>
                <a:lnTo>
                  <a:pt x="0" y="5929410"/>
                </a:lnTo>
                <a:lnTo>
                  <a:pt x="0" y="18058"/>
                </a:lnTo>
                <a:lnTo>
                  <a:pt x="30641" y="13552"/>
                </a:lnTo>
                <a:lnTo>
                  <a:pt x="96466" y="5808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9C3FEA-B78D-9A4C-A072-6FC9D760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53" y="776174"/>
            <a:ext cx="4195679" cy="5305650"/>
          </a:xfrm>
        </p:spPr>
        <p:txBody>
          <a:bodyPr anchor="b">
            <a:normAutofit/>
          </a:bodyPr>
          <a:lstStyle/>
          <a:p>
            <a:r>
              <a:rPr lang="en-US" dirty="0" err="1" smtClean="0"/>
              <a:t>Mantener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socializados</a:t>
            </a:r>
            <a:r>
              <a:rPr lang="en-US" dirty="0"/>
              <a:t>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distancianmiento</a:t>
            </a:r>
            <a:r>
              <a:rPr lang="en-US" dirty="0" smtClean="0"/>
              <a:t> social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3DB030-6559-2548-988D-CB38526D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6109" y="284783"/>
            <a:ext cx="7429500" cy="6288433"/>
          </a:xfrm>
        </p:spPr>
        <p:txBody>
          <a:bodyPr anchor="ctr">
            <a:normAutofit lnSpcReduction="10000"/>
          </a:bodyPr>
          <a:lstStyle/>
          <a:p>
            <a:pPr marL="0" lvl="0" indent="0">
              <a:buNone/>
            </a:pPr>
            <a:r>
              <a:rPr lang="en-US" sz="2200" dirty="0"/>
              <a:t>Social </a:t>
            </a:r>
            <a:r>
              <a:rPr lang="en-US" sz="2200" dirty="0" smtClean="0"/>
              <a:t>El </a:t>
            </a:r>
            <a:r>
              <a:rPr lang="en-US" sz="2200" dirty="0" err="1" smtClean="0"/>
              <a:t>distanciamiento</a:t>
            </a:r>
            <a:r>
              <a:rPr lang="en-US" sz="2200" dirty="0" smtClean="0"/>
              <a:t> social, </a:t>
            </a:r>
            <a:r>
              <a:rPr lang="en-US" sz="2200" dirty="0" err="1" smtClean="0"/>
              <a:t>también</a:t>
            </a:r>
            <a:r>
              <a:rPr lang="en-US" sz="2200" dirty="0" smtClean="0"/>
              <a:t> </a:t>
            </a:r>
            <a:r>
              <a:rPr lang="en-US" sz="2200" dirty="0" err="1" smtClean="0"/>
              <a:t>conocido</a:t>
            </a:r>
            <a:r>
              <a:rPr lang="en-US" sz="2200" dirty="0" smtClean="0"/>
              <a:t> “</a:t>
            </a:r>
            <a:r>
              <a:rPr lang="en-US" sz="2200" dirty="0" err="1" smtClean="0"/>
              <a:t>distanciamiento</a:t>
            </a:r>
            <a:r>
              <a:rPr lang="en-US" sz="2200" dirty="0" smtClean="0"/>
              <a:t> </a:t>
            </a:r>
            <a:r>
              <a:rPr lang="en-US" sz="2200" dirty="0" err="1" smtClean="0"/>
              <a:t>físico</a:t>
            </a:r>
            <a:r>
              <a:rPr lang="en-US" sz="2200" dirty="0" smtClean="0"/>
              <a:t>” </a:t>
            </a:r>
            <a:r>
              <a:rPr lang="en-US" sz="2200" dirty="0" err="1" smtClean="0"/>
              <a:t>es</a:t>
            </a:r>
            <a:r>
              <a:rPr lang="en-US" sz="2200" dirty="0" smtClean="0"/>
              <a:t> el </a:t>
            </a:r>
            <a:r>
              <a:rPr lang="en-US" sz="2200" dirty="0" err="1" smtClean="0"/>
              <a:t>acto</a:t>
            </a:r>
            <a:r>
              <a:rPr lang="en-US" sz="2200" dirty="0" smtClean="0"/>
              <a:t> de </a:t>
            </a:r>
            <a:r>
              <a:rPr lang="en-US" sz="2200" dirty="0" err="1" smtClean="0"/>
              <a:t>limitar</a:t>
            </a:r>
            <a:r>
              <a:rPr lang="en-US" sz="2200" dirty="0" smtClean="0"/>
              <a:t> el </a:t>
            </a:r>
            <a:r>
              <a:rPr lang="en-US" sz="2200" dirty="0" err="1" smtClean="0"/>
              <a:t>contacto</a:t>
            </a:r>
            <a:r>
              <a:rPr lang="en-US" sz="2200" dirty="0" smtClean="0"/>
              <a:t> </a:t>
            </a:r>
            <a:r>
              <a:rPr lang="en-US" sz="2200" dirty="0" err="1" smtClean="0"/>
              <a:t>directo</a:t>
            </a:r>
            <a:r>
              <a:rPr lang="en-US" sz="2200" dirty="0" smtClean="0"/>
              <a:t> con </a:t>
            </a:r>
            <a:r>
              <a:rPr lang="en-US" sz="2200" dirty="0" err="1" smtClean="0"/>
              <a:t>otros</a:t>
            </a:r>
            <a:r>
              <a:rPr lang="en-US" sz="2200" dirty="0" smtClean="0"/>
              <a:t> para reducer la </a:t>
            </a:r>
            <a:r>
              <a:rPr lang="en-US" sz="2200" dirty="0" err="1" smtClean="0"/>
              <a:t>propagación</a:t>
            </a:r>
            <a:r>
              <a:rPr lang="en-US" sz="2200" dirty="0" smtClean="0"/>
              <a:t> del Covid-19. </a:t>
            </a:r>
            <a:endParaRPr lang="en-US" sz="22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200" dirty="0" smtClean="0">
                <a:hlinkClick r:id="rId2"/>
              </a:rPr>
              <a:t>HAGA CLIC AQUÍ </a:t>
            </a:r>
            <a:r>
              <a:rPr lang="en-US" sz="2200" dirty="0"/>
              <a:t>  </a:t>
            </a:r>
            <a:r>
              <a:rPr lang="en-US" sz="2200" dirty="0" smtClean="0"/>
              <a:t>para </a:t>
            </a:r>
            <a:r>
              <a:rPr lang="en-US" sz="2200" dirty="0" err="1" smtClean="0"/>
              <a:t>obtener</a:t>
            </a:r>
            <a:r>
              <a:rPr lang="en-US" sz="2200" dirty="0" smtClean="0"/>
              <a:t> </a:t>
            </a:r>
            <a:r>
              <a:rPr lang="en-US" sz="2200" dirty="0" err="1" smtClean="0"/>
              <a:t>más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información</a:t>
            </a:r>
            <a:r>
              <a:rPr lang="en-US" sz="2200" dirty="0" smtClean="0"/>
              <a:t> </a:t>
            </a:r>
            <a:r>
              <a:rPr lang="en-US" sz="2200" dirty="0" err="1" smtClean="0"/>
              <a:t>sobre</a:t>
            </a:r>
            <a:r>
              <a:rPr lang="en-US" sz="2200" dirty="0" smtClean="0"/>
              <a:t> el </a:t>
            </a:r>
            <a:r>
              <a:rPr lang="en-US" sz="2200" dirty="0" err="1" smtClean="0"/>
              <a:t>distanciamiento</a:t>
            </a:r>
            <a:r>
              <a:rPr lang="en-US" sz="2200" dirty="0" smtClean="0"/>
              <a:t> social </a:t>
            </a:r>
          </a:p>
          <a:p>
            <a:pPr marL="0" lv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se </a:t>
            </a:r>
            <a:r>
              <a:rPr lang="en-US" dirty="0" err="1" smtClean="0"/>
              <a:t>adhieran</a:t>
            </a:r>
            <a:r>
              <a:rPr lang="en-US" dirty="0" smtClean="0"/>
              <a:t> a las </a:t>
            </a:r>
            <a:r>
              <a:rPr lang="en-US" dirty="0" err="1" smtClean="0"/>
              <a:t>directrices</a:t>
            </a:r>
            <a:r>
              <a:rPr lang="en-US" dirty="0" smtClean="0"/>
              <a:t> de </a:t>
            </a:r>
            <a:r>
              <a:rPr lang="en-US" dirty="0" err="1" smtClean="0"/>
              <a:t>distanciamiento</a:t>
            </a:r>
            <a:r>
              <a:rPr lang="en-US" dirty="0" smtClean="0"/>
              <a:t> social </a:t>
            </a:r>
            <a:r>
              <a:rPr lang="en-US" dirty="0" err="1" smtClean="0"/>
              <a:t>establecidas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fucionarios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. Como padre,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luchando</a:t>
            </a:r>
            <a:r>
              <a:rPr lang="en-US" dirty="0" smtClean="0"/>
              <a:t> con </a:t>
            </a:r>
            <a:r>
              <a:rPr lang="en-US" dirty="0" err="1" smtClean="0"/>
              <a:t>maneras</a:t>
            </a:r>
            <a:r>
              <a:rPr lang="en-US" dirty="0" smtClean="0"/>
              <a:t> de </a:t>
            </a:r>
            <a:r>
              <a:rPr lang="en-US" dirty="0" err="1" smtClean="0"/>
              <a:t>equilibrar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socialización</a:t>
            </a:r>
            <a:r>
              <a:rPr lang="en-US" dirty="0" smtClean="0"/>
              <a:t> para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</a:t>
            </a:r>
            <a:r>
              <a:rPr lang="en-US" dirty="0" err="1" smtClean="0"/>
              <a:t>permitiéndoles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que se </a:t>
            </a:r>
            <a:r>
              <a:rPr lang="en-US" dirty="0" err="1" smtClean="0"/>
              <a:t>disfrutan</a:t>
            </a:r>
            <a:r>
              <a:rPr lang="en-US" dirty="0" smtClean="0"/>
              <a:t>,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siguen</a:t>
            </a:r>
            <a:r>
              <a:rPr lang="en-US" dirty="0" smtClean="0"/>
              <a:t> </a:t>
            </a:r>
            <a:r>
              <a:rPr lang="en-US" dirty="0" err="1" smtClean="0"/>
              <a:t>recomendaciones</a:t>
            </a:r>
            <a:r>
              <a:rPr lang="en-US" dirty="0" smtClean="0"/>
              <a:t> de </a:t>
            </a:r>
            <a:r>
              <a:rPr lang="en-US" dirty="0" err="1" smtClean="0"/>
              <a:t>distanciamiento</a:t>
            </a:r>
            <a:r>
              <a:rPr lang="en-US" dirty="0" smtClean="0"/>
              <a:t> social. Hay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razones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las que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adaptarse</a:t>
            </a:r>
            <a:r>
              <a:rPr lang="en-US" dirty="0" smtClean="0"/>
              <a:t> a </a:t>
            </a:r>
            <a:r>
              <a:rPr lang="en-US" dirty="0" err="1" smtClean="0"/>
              <a:t>esta</a:t>
            </a:r>
            <a:r>
              <a:rPr lang="en-US" dirty="0" smtClean="0"/>
              <a:t> forma de </a:t>
            </a:r>
            <a:r>
              <a:rPr lang="en-US" dirty="0" err="1" smtClean="0"/>
              <a:t>vida</a:t>
            </a:r>
            <a:r>
              <a:rPr lang="en-US" dirty="0" smtClean="0"/>
              <a:t> temporal,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incluyen</a:t>
            </a:r>
            <a:r>
              <a:rPr lang="en-US" dirty="0" smtClean="0"/>
              <a:t>: </a:t>
            </a:r>
            <a:endParaRPr lang="en-US" dirty="0"/>
          </a:p>
          <a:p>
            <a:pPr marL="285750" indent="-285750"/>
            <a:r>
              <a:rPr lang="en-US" dirty="0" smtClean="0"/>
              <a:t>Your Su </a:t>
            </a:r>
            <a:r>
              <a:rPr lang="en-US" dirty="0" err="1" smtClean="0"/>
              <a:t>hijo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un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sacando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energía</a:t>
            </a:r>
            <a:r>
              <a:rPr lang="en-US" dirty="0" smtClean="0"/>
              <a:t>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restringido</a:t>
            </a:r>
            <a:r>
              <a:rPr lang="en-US" dirty="0" smtClean="0"/>
              <a:t> para 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</a:t>
            </a:r>
          </a:p>
          <a:p>
            <a:pPr marL="285750" indent="-285750"/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luchar</a:t>
            </a:r>
            <a:r>
              <a:rPr lang="en-US" dirty="0" smtClean="0"/>
              <a:t> </a:t>
            </a:r>
            <a:r>
              <a:rPr lang="en-US" dirty="0" err="1" smtClean="0"/>
              <a:t>encuentran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entreteniendo</a:t>
            </a:r>
            <a:r>
              <a:rPr lang="en-US" dirty="0" smtClean="0"/>
              <a:t> y </a:t>
            </a:r>
            <a:r>
              <a:rPr lang="en-US" dirty="0" err="1" smtClean="0"/>
              <a:t>estimular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endParaRPr lang="en-US" dirty="0"/>
          </a:p>
          <a:p>
            <a:pPr marL="285750" indent="-285750"/>
            <a:r>
              <a:rPr lang="en-US" dirty="0" smtClean="0"/>
              <a:t>Su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 un </a:t>
            </a:r>
            <a:r>
              <a:rPr lang="en-US" dirty="0" err="1" smtClean="0"/>
              <a:t>sentido</a:t>
            </a:r>
            <a:r>
              <a:rPr lang="en-US" dirty="0" smtClean="0"/>
              <a:t> de </a:t>
            </a:r>
            <a:r>
              <a:rPr lang="en-US" dirty="0" err="1" smtClean="0"/>
              <a:t>aislamiento</a:t>
            </a:r>
            <a:r>
              <a:rPr lang="en-US" dirty="0" smtClean="0"/>
              <a:t> y depression de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contacto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a </a:t>
            </a:r>
            <a:r>
              <a:rPr lang="en-US" dirty="0" err="1" smtClean="0"/>
              <a:t>cara</a:t>
            </a:r>
            <a:r>
              <a:rPr lang="en-US" dirty="0" smtClean="0"/>
              <a:t> con </a:t>
            </a:r>
            <a:r>
              <a:rPr lang="en-US" dirty="0" err="1" smtClean="0"/>
              <a:t>familia</a:t>
            </a:r>
            <a:r>
              <a:rPr lang="en-US" dirty="0" smtClean="0"/>
              <a:t> y amigos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45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ople, Cartoon, Social Distance">
            <a:extLst>
              <a:ext uri="{FF2B5EF4-FFF2-40B4-BE49-F238E27FC236}">
                <a16:creationId xmlns:a16="http://schemas.microsoft.com/office/drawing/2014/main" id="{1022FC3E-0A3B-0A4F-8C07-C14822B330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1" b="744"/>
          <a:stretch/>
        </p:blipFill>
        <p:spPr bwMode="auto">
          <a:xfrm>
            <a:off x="138411" y="-6691"/>
            <a:ext cx="12191980" cy="686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6FEC938A-08D3-4E64-99D7-727DBB68C1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612673-9BA5-4DAF-8BA5-6605AC629A9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321" y="-2"/>
            <a:ext cx="28346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3221C7D0-DB51-497C-8B0F-D310D585AA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478212" y="650367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tx2">
              <a:alpha val="5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E5A922-7C83-274C-8964-7F1A71AF8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178" y="382385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>
                <a:solidFill>
                  <a:schemeClr val="bg2"/>
                </a:solidFill>
              </a:rPr>
              <a:t>Socializar</a:t>
            </a:r>
            <a:r>
              <a:rPr lang="en-US" sz="5400" dirty="0">
                <a:solidFill>
                  <a:schemeClr val="bg2"/>
                </a:solidFill>
              </a:rPr>
              <a:t> </a:t>
            </a:r>
            <a:r>
              <a:rPr lang="en-US" sz="5400" dirty="0" err="1">
                <a:solidFill>
                  <a:schemeClr val="bg2"/>
                </a:solidFill>
              </a:rPr>
              <a:t>durante</a:t>
            </a:r>
            <a:r>
              <a:rPr lang="en-US" sz="5400" dirty="0">
                <a:solidFill>
                  <a:schemeClr val="bg2"/>
                </a:solidFill>
              </a:rPr>
              <a:t> el </a:t>
            </a:r>
            <a:r>
              <a:rPr lang="en-US" sz="5400" dirty="0" err="1">
                <a:solidFill>
                  <a:schemeClr val="bg2"/>
                </a:solidFill>
              </a:rPr>
              <a:t>distanciamiento</a:t>
            </a:r>
            <a:r>
              <a:rPr lang="en-US" sz="5400" dirty="0">
                <a:solidFill>
                  <a:schemeClr val="bg2"/>
                </a:solidFill>
              </a:rPr>
              <a:t> </a:t>
            </a:r>
            <a:r>
              <a:rPr lang="en-US" sz="5400" dirty="0" smtClean="0">
                <a:solidFill>
                  <a:schemeClr val="bg2"/>
                </a:solidFill>
              </a:rPr>
              <a:t>social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3637-1194-584F-97C8-49D564359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178" y="3111248"/>
            <a:ext cx="10178322" cy="2171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bg2"/>
                </a:solidFill>
              </a:rPr>
              <a:t>Las </a:t>
            </a:r>
            <a:r>
              <a:rPr lang="en-US" sz="2800" dirty="0" err="1" smtClean="0">
                <a:solidFill>
                  <a:schemeClr val="bg2"/>
                </a:solidFill>
              </a:rPr>
              <a:t>siguientes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diapositivas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incluyen</a:t>
            </a:r>
            <a:r>
              <a:rPr lang="en-US" sz="2800" dirty="0" smtClean="0">
                <a:solidFill>
                  <a:schemeClr val="bg2"/>
                </a:solidFill>
              </a:rPr>
              <a:t> ideas de </a:t>
            </a:r>
            <a:r>
              <a:rPr lang="en-US" sz="2800" dirty="0" err="1" smtClean="0">
                <a:solidFill>
                  <a:schemeClr val="bg2"/>
                </a:solidFill>
              </a:rPr>
              <a:t>manera</a:t>
            </a:r>
            <a:r>
              <a:rPr lang="en-US" sz="2800" dirty="0" smtClean="0">
                <a:solidFill>
                  <a:schemeClr val="bg2"/>
                </a:solidFill>
              </a:rPr>
              <a:t> de socializer </a:t>
            </a:r>
            <a:r>
              <a:rPr lang="en-US" sz="2800" dirty="0" err="1" smtClean="0">
                <a:solidFill>
                  <a:schemeClr val="bg2"/>
                </a:solidFill>
              </a:rPr>
              <a:t>mientras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practica</a:t>
            </a:r>
            <a:r>
              <a:rPr lang="en-US" sz="2800" dirty="0" smtClean="0">
                <a:solidFill>
                  <a:schemeClr val="bg2"/>
                </a:solidFill>
              </a:rPr>
              <a:t> el </a:t>
            </a:r>
            <a:r>
              <a:rPr lang="en-US" sz="2800" dirty="0" err="1" smtClean="0">
                <a:solidFill>
                  <a:schemeClr val="bg2"/>
                </a:solidFill>
              </a:rPr>
              <a:t>distanciamente</a:t>
            </a:r>
            <a:r>
              <a:rPr lang="en-US" sz="2800" dirty="0" smtClean="0">
                <a:solidFill>
                  <a:schemeClr val="bg2"/>
                </a:solidFill>
              </a:rPr>
              <a:t> social. </a:t>
            </a:r>
            <a:r>
              <a:rPr lang="en-US" sz="2800" dirty="0" err="1" smtClean="0">
                <a:solidFill>
                  <a:schemeClr val="bg2"/>
                </a:solidFill>
              </a:rPr>
              <a:t>Estas</a:t>
            </a:r>
            <a:r>
              <a:rPr lang="en-US" sz="2800" dirty="0" smtClean="0">
                <a:solidFill>
                  <a:schemeClr val="bg2"/>
                </a:solidFill>
              </a:rPr>
              <a:t> son solo </a:t>
            </a:r>
            <a:r>
              <a:rPr lang="en-US" sz="2800" dirty="0" err="1" smtClean="0">
                <a:solidFill>
                  <a:schemeClr val="bg2"/>
                </a:solidFill>
              </a:rPr>
              <a:t>algunas</a:t>
            </a:r>
            <a:r>
              <a:rPr lang="en-US" sz="2800" dirty="0" smtClean="0">
                <a:solidFill>
                  <a:schemeClr val="bg2"/>
                </a:solidFill>
              </a:rPr>
              <a:t> de las </a:t>
            </a:r>
            <a:r>
              <a:rPr lang="en-US" sz="2800" dirty="0" err="1" smtClean="0">
                <a:solidFill>
                  <a:schemeClr val="bg2"/>
                </a:solidFill>
              </a:rPr>
              <a:t>muchas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maneras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en</a:t>
            </a:r>
            <a:r>
              <a:rPr lang="en-US" sz="2800" dirty="0" smtClean="0">
                <a:solidFill>
                  <a:schemeClr val="bg2"/>
                </a:solidFill>
              </a:rPr>
              <a:t> que </a:t>
            </a:r>
            <a:r>
              <a:rPr lang="en-US" sz="2800" dirty="0" err="1" smtClean="0">
                <a:solidFill>
                  <a:schemeClr val="bg2"/>
                </a:solidFill>
              </a:rPr>
              <a:t>usted</a:t>
            </a:r>
            <a:r>
              <a:rPr lang="en-US" sz="2800" dirty="0" smtClean="0">
                <a:solidFill>
                  <a:schemeClr val="bg2"/>
                </a:solidFill>
              </a:rPr>
              <a:t> y </a:t>
            </a:r>
            <a:r>
              <a:rPr lang="en-US" sz="2800" dirty="0" err="1" smtClean="0">
                <a:solidFill>
                  <a:schemeClr val="bg2"/>
                </a:solidFill>
              </a:rPr>
              <a:t>su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familia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pueden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salir</a:t>
            </a:r>
            <a:r>
              <a:rPr lang="en-US" sz="2800" dirty="0" smtClean="0">
                <a:solidFill>
                  <a:schemeClr val="bg2"/>
                </a:solidFill>
              </a:rPr>
              <a:t> y </a:t>
            </a:r>
            <a:r>
              <a:rPr lang="en-US" sz="2800" dirty="0" err="1" smtClean="0">
                <a:solidFill>
                  <a:schemeClr val="bg2"/>
                </a:solidFill>
              </a:rPr>
              <a:t>moverse</a:t>
            </a:r>
            <a:r>
              <a:rPr lang="en-US" sz="2800" dirty="0" smtClean="0">
                <a:solidFill>
                  <a:schemeClr val="bg2"/>
                </a:solidFill>
              </a:rPr>
              <a:t> de </a:t>
            </a:r>
            <a:r>
              <a:rPr lang="en-US" sz="2800" dirty="0" err="1" smtClean="0">
                <a:solidFill>
                  <a:schemeClr val="bg2"/>
                </a:solidFill>
              </a:rPr>
              <a:t>una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manera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segura</a:t>
            </a:r>
            <a:r>
              <a:rPr lang="en-US" sz="2800" dirty="0" smtClean="0">
                <a:solidFill>
                  <a:schemeClr val="bg2"/>
                </a:solidFill>
              </a:rPr>
              <a:t>. 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E6C911F-6745-433F-80C5-7B91899B5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8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each, Walkway, Boardwalk, Ocean, Sea">
            <a:extLst>
              <a:ext uri="{FF2B5EF4-FFF2-40B4-BE49-F238E27FC236}">
                <a16:creationId xmlns:a16="http://schemas.microsoft.com/office/drawing/2014/main" id="{82CB935E-BA68-1142-9784-F62BBEA85C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8" r="11949" b="-3"/>
          <a:stretch/>
        </p:blipFill>
        <p:spPr bwMode="auto">
          <a:xfrm>
            <a:off x="7373816" y="2145636"/>
            <a:ext cx="4261588" cy="395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8">
            <a:extLst>
              <a:ext uri="{FF2B5EF4-FFF2-40B4-BE49-F238E27FC236}">
                <a16:creationId xmlns:a16="http://schemas.microsoft.com/office/drawing/2014/main" id="{21236EB4-E01D-4A24-A687-4E86CA6EED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F1F92-3D97-564B-B5F8-D1A5359F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n-US" sz="4400" dirty="0" err="1"/>
              <a:t>Socializar</a:t>
            </a:r>
            <a:r>
              <a:rPr lang="en-US" sz="4400" dirty="0"/>
              <a:t> </a:t>
            </a:r>
            <a:r>
              <a:rPr lang="en-US" sz="4400" dirty="0" err="1"/>
              <a:t>durante</a:t>
            </a:r>
            <a:r>
              <a:rPr lang="en-US" sz="4400" dirty="0"/>
              <a:t> el </a:t>
            </a:r>
            <a:r>
              <a:rPr lang="en-US" sz="4400" dirty="0" err="1"/>
              <a:t>distanciamiento</a:t>
            </a:r>
            <a:r>
              <a:rPr lang="en-US" sz="4400" dirty="0"/>
              <a:t> </a:t>
            </a:r>
            <a:r>
              <a:rPr lang="en-US" sz="4400" dirty="0" smtClean="0"/>
              <a:t>social</a:t>
            </a:r>
            <a:r>
              <a:rPr lang="en-US" sz="4300" dirty="0" smtClean="0"/>
              <a:t>: </a:t>
            </a:r>
            <a:r>
              <a:rPr lang="en-US" sz="4300" dirty="0" err="1" smtClean="0"/>
              <a:t>Salga</a:t>
            </a:r>
            <a:r>
              <a:rPr lang="en-US" sz="4300" dirty="0" smtClean="0"/>
              <a:t>/</a:t>
            </a:r>
            <a:r>
              <a:rPr lang="en-US" sz="4300" dirty="0" err="1" smtClean="0"/>
              <a:t>Vaya</a:t>
            </a:r>
            <a:r>
              <a:rPr lang="en-US" sz="4300" dirty="0" smtClean="0"/>
              <a:t> </a:t>
            </a:r>
            <a:r>
              <a:rPr lang="en-US" sz="4300" dirty="0" err="1" smtClean="0"/>
              <a:t>afuera</a:t>
            </a:r>
            <a:endParaRPr lang="en-US" sz="4300" dirty="0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id="{BB1F20CD-4B98-4DFB-A144-F00E825FD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8D5E-648C-8444-9AD0-0270DD74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6015897" cy="49834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700" dirty="0" smtClean="0"/>
              <a:t>Hay </a:t>
            </a:r>
            <a:r>
              <a:rPr lang="en-US" sz="1700" dirty="0" err="1" smtClean="0"/>
              <a:t>muhas</a:t>
            </a:r>
            <a:r>
              <a:rPr lang="en-US" sz="1700" dirty="0" smtClean="0"/>
              <a:t> </a:t>
            </a:r>
            <a:r>
              <a:rPr lang="en-US" sz="1700" dirty="0" err="1" smtClean="0"/>
              <a:t>actividades</a:t>
            </a:r>
            <a:r>
              <a:rPr lang="en-US" sz="1700" dirty="0" smtClean="0"/>
              <a:t> que se </a:t>
            </a:r>
            <a:r>
              <a:rPr lang="en-US" sz="1700" dirty="0" err="1" smtClean="0"/>
              <a:t>pueden</a:t>
            </a:r>
            <a:r>
              <a:rPr lang="en-US" sz="1700" dirty="0" smtClean="0"/>
              <a:t> </a:t>
            </a:r>
            <a:r>
              <a:rPr lang="en-US" sz="1700" dirty="0" err="1" smtClean="0"/>
              <a:t>hacer</a:t>
            </a:r>
            <a:r>
              <a:rPr lang="en-US" sz="1700" dirty="0"/>
              <a:t> </a:t>
            </a:r>
            <a:r>
              <a:rPr lang="en-US" sz="1700" dirty="0" err="1" smtClean="0"/>
              <a:t>afuera</a:t>
            </a:r>
            <a:r>
              <a:rPr lang="en-US" sz="1700" dirty="0" smtClean="0"/>
              <a:t> </a:t>
            </a:r>
            <a:r>
              <a:rPr lang="en-US" sz="1700" dirty="0" err="1" smtClean="0"/>
              <a:t>mientras</a:t>
            </a:r>
            <a:r>
              <a:rPr lang="en-US" sz="1700" dirty="0" smtClean="0"/>
              <a:t> se </a:t>
            </a:r>
            <a:r>
              <a:rPr lang="en-US" sz="1700" dirty="0" err="1" smtClean="0"/>
              <a:t>mantiene</a:t>
            </a:r>
            <a:r>
              <a:rPr lang="en-US" sz="1700" dirty="0" smtClean="0"/>
              <a:t> a  pies de </a:t>
            </a:r>
            <a:r>
              <a:rPr lang="en-US" sz="1700" dirty="0" err="1" smtClean="0"/>
              <a:t>distancia</a:t>
            </a:r>
            <a:r>
              <a:rPr lang="en-US" sz="1700" dirty="0" smtClean="0"/>
              <a:t> de </a:t>
            </a:r>
            <a:r>
              <a:rPr lang="en-US" sz="1700" dirty="0" err="1" smtClean="0"/>
              <a:t>otros</a:t>
            </a:r>
            <a:r>
              <a:rPr lang="en-US" sz="1700" dirty="0" smtClean="0"/>
              <a:t>. Las </a:t>
            </a:r>
            <a:r>
              <a:rPr lang="en-US" sz="1700" dirty="0" err="1" smtClean="0"/>
              <a:t>actividades</a:t>
            </a:r>
            <a:r>
              <a:rPr lang="en-US" sz="1700" dirty="0" smtClean="0"/>
              <a:t> </a:t>
            </a:r>
            <a:r>
              <a:rPr lang="en-US" sz="1700" dirty="0" err="1" smtClean="0"/>
              <a:t>afuera</a:t>
            </a:r>
            <a:r>
              <a:rPr lang="en-US" sz="1700" dirty="0" smtClean="0"/>
              <a:t> son </a:t>
            </a:r>
            <a:r>
              <a:rPr lang="en-US" sz="1700" dirty="0" err="1" smtClean="0"/>
              <a:t>una</a:t>
            </a:r>
            <a:r>
              <a:rPr lang="en-US" sz="1700" dirty="0" smtClean="0"/>
              <a:t> gran </a:t>
            </a:r>
            <a:r>
              <a:rPr lang="en-US" sz="1700" dirty="0" err="1" smtClean="0"/>
              <a:t>manera</a:t>
            </a:r>
            <a:r>
              <a:rPr lang="en-US" sz="1700" dirty="0" smtClean="0"/>
              <a:t> de </a:t>
            </a:r>
            <a:r>
              <a:rPr lang="en-US" sz="1700" dirty="0" err="1" smtClean="0"/>
              <a:t>obtener</a:t>
            </a:r>
            <a:r>
              <a:rPr lang="en-US" sz="1700" dirty="0" smtClean="0"/>
              <a:t> </a:t>
            </a:r>
            <a:r>
              <a:rPr lang="en-US" sz="1700" dirty="0" err="1" smtClean="0"/>
              <a:t>aire</a:t>
            </a:r>
            <a:r>
              <a:rPr lang="en-US" sz="1700" dirty="0" smtClean="0"/>
              <a:t> fresco y </a:t>
            </a:r>
            <a:r>
              <a:rPr lang="en-US" sz="1700" dirty="0" err="1" smtClean="0"/>
              <a:t>cambiar</a:t>
            </a:r>
            <a:r>
              <a:rPr lang="en-US" sz="1700" dirty="0" smtClean="0"/>
              <a:t> el </a:t>
            </a:r>
            <a:r>
              <a:rPr lang="en-US" sz="1700" dirty="0" err="1" smtClean="0"/>
              <a:t>paisaje</a:t>
            </a:r>
            <a:r>
              <a:rPr lang="en-US" sz="1700" dirty="0" smtClean="0"/>
              <a:t> de </a:t>
            </a:r>
            <a:r>
              <a:rPr lang="en-US" sz="1700" dirty="0" err="1" smtClean="0"/>
              <a:t>estar</a:t>
            </a:r>
            <a:r>
              <a:rPr lang="en-US" sz="1700" dirty="0" smtClean="0"/>
              <a:t> </a:t>
            </a:r>
            <a:r>
              <a:rPr lang="en-US" sz="1700" dirty="0" err="1" smtClean="0"/>
              <a:t>dentro</a:t>
            </a:r>
            <a:r>
              <a:rPr lang="en-US" sz="1700" dirty="0" smtClean="0"/>
              <a:t> de la casa </a:t>
            </a:r>
            <a:r>
              <a:rPr lang="en-US" sz="1700" dirty="0" err="1" smtClean="0"/>
              <a:t>todo</a:t>
            </a:r>
            <a:r>
              <a:rPr lang="en-US" sz="1700" dirty="0" smtClean="0"/>
              <a:t> el </a:t>
            </a:r>
            <a:r>
              <a:rPr lang="en-US" sz="1700" dirty="0" err="1" smtClean="0"/>
              <a:t>día</a:t>
            </a:r>
            <a:r>
              <a:rPr lang="en-US" sz="1700" dirty="0" smtClean="0"/>
              <a:t>.  </a:t>
            </a:r>
            <a:r>
              <a:rPr lang="en-US" sz="1700" dirty="0" err="1" smtClean="0"/>
              <a:t>Aquí</a:t>
            </a:r>
            <a:r>
              <a:rPr lang="en-US" sz="1700" dirty="0" smtClean="0"/>
              <a:t> </a:t>
            </a:r>
            <a:r>
              <a:rPr lang="en-US" sz="1700" dirty="0" err="1" smtClean="0"/>
              <a:t>están</a:t>
            </a:r>
            <a:r>
              <a:rPr lang="en-US" sz="1700" dirty="0" smtClean="0"/>
              <a:t> </a:t>
            </a:r>
            <a:r>
              <a:rPr lang="en-US" sz="1700" dirty="0" err="1" smtClean="0"/>
              <a:t>algunas</a:t>
            </a:r>
            <a:r>
              <a:rPr lang="en-US" sz="1700" dirty="0" smtClean="0"/>
              <a:t> de las </a:t>
            </a:r>
            <a:r>
              <a:rPr lang="en-US" sz="1700" dirty="0" err="1" smtClean="0"/>
              <a:t>mejores</a:t>
            </a:r>
            <a:r>
              <a:rPr lang="en-US" sz="1700" dirty="0" smtClean="0"/>
              <a:t> </a:t>
            </a:r>
            <a:r>
              <a:rPr lang="en-US" sz="1700" dirty="0" err="1" smtClean="0"/>
              <a:t>actividades</a:t>
            </a:r>
            <a:r>
              <a:rPr lang="en-US" sz="1700" dirty="0" smtClean="0"/>
              <a:t> que se </a:t>
            </a:r>
            <a:r>
              <a:rPr lang="en-US" sz="1700" dirty="0" err="1" smtClean="0"/>
              <a:t>pueden</a:t>
            </a:r>
            <a:r>
              <a:rPr lang="en-US" sz="1700" dirty="0" smtClean="0"/>
              <a:t> </a:t>
            </a:r>
            <a:r>
              <a:rPr lang="en-US" sz="1700" dirty="0" err="1" smtClean="0"/>
              <a:t>hacer</a:t>
            </a:r>
            <a:r>
              <a:rPr lang="en-US" sz="1700" dirty="0" smtClean="0"/>
              <a:t> </a:t>
            </a:r>
            <a:r>
              <a:rPr lang="en-US" sz="1700" dirty="0" err="1" smtClean="0"/>
              <a:t>afuera</a:t>
            </a:r>
            <a:r>
              <a:rPr lang="en-US" sz="1700" dirty="0" smtClean="0"/>
              <a:t>. </a:t>
            </a:r>
          </a:p>
          <a:p>
            <a:pPr algn="ctr">
              <a:lnSpc>
                <a:spcPct val="100000"/>
              </a:lnSpc>
            </a:pPr>
            <a:endParaRPr lang="en-US" sz="1100" dirty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Bicicleta</a:t>
            </a:r>
            <a:endParaRPr lang="en-US" sz="1400" dirty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Caminar</a:t>
            </a:r>
            <a:r>
              <a:rPr lang="en-US" sz="1400" dirty="0" smtClean="0"/>
              <a:t>/</a:t>
            </a:r>
            <a:r>
              <a:rPr lang="en-US" sz="1400" dirty="0" err="1" smtClean="0"/>
              <a:t>Correr</a:t>
            </a:r>
            <a:endParaRPr lang="en-US" sz="1400" dirty="0" smtClean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Senderismo</a:t>
            </a:r>
            <a:r>
              <a:rPr lang="en-US" sz="1400" dirty="0"/>
              <a:t> </a:t>
            </a:r>
            <a:r>
              <a:rPr lang="en-US" sz="1400" dirty="0" smtClean="0"/>
              <a:t>de </a:t>
            </a:r>
            <a:r>
              <a:rPr lang="en-US" sz="1400" dirty="0" err="1" smtClean="0"/>
              <a:t>montaña</a:t>
            </a:r>
            <a:endParaRPr lang="en-US" sz="1400" dirty="0" smtClean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Pesca</a:t>
            </a:r>
            <a:endParaRPr lang="en-US" sz="1400" dirty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Natación</a:t>
            </a:r>
            <a:endParaRPr lang="en-US" sz="1400" dirty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Ir</a:t>
            </a:r>
            <a:r>
              <a:rPr lang="en-US" sz="1400" dirty="0" smtClean="0"/>
              <a:t> al </a:t>
            </a:r>
            <a:r>
              <a:rPr lang="en-US" sz="1400" dirty="0" err="1" smtClean="0"/>
              <a:t>parque</a:t>
            </a:r>
            <a:endParaRPr lang="en-US" sz="1400" dirty="0" smtClean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Día</a:t>
            </a:r>
            <a:r>
              <a:rPr lang="en-US" sz="1400" dirty="0" smtClean="0"/>
              <a:t> de la playa</a:t>
            </a:r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Comidas</a:t>
            </a:r>
            <a:r>
              <a:rPr lang="en-US" sz="1400" dirty="0" smtClean="0"/>
              <a:t> al </a:t>
            </a:r>
            <a:r>
              <a:rPr lang="en-US" sz="1400" dirty="0" err="1" smtClean="0"/>
              <a:t>aire</a:t>
            </a:r>
            <a:r>
              <a:rPr lang="en-US" sz="1400" dirty="0" smtClean="0"/>
              <a:t> </a:t>
            </a:r>
            <a:r>
              <a:rPr lang="en-US" sz="1400" dirty="0" err="1" smtClean="0"/>
              <a:t>libre</a:t>
            </a:r>
            <a:endParaRPr lang="en-US" sz="1400" dirty="0"/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Visita</a:t>
            </a:r>
            <a:r>
              <a:rPr lang="en-US" sz="1400" dirty="0" smtClean="0"/>
              <a:t> </a:t>
            </a:r>
            <a:r>
              <a:rPr lang="en-US" sz="1400" dirty="0" err="1" smtClean="0"/>
              <a:t>socialmente</a:t>
            </a:r>
            <a:r>
              <a:rPr lang="en-US" sz="1400" dirty="0" smtClean="0"/>
              <a:t> </a:t>
            </a:r>
            <a:r>
              <a:rPr lang="en-US" sz="1400" dirty="0" err="1" smtClean="0"/>
              <a:t>distanciada</a:t>
            </a:r>
            <a:r>
              <a:rPr lang="en-US" sz="1400" dirty="0" smtClean="0"/>
              <a:t> con la </a:t>
            </a:r>
            <a:r>
              <a:rPr lang="en-US" sz="1400" dirty="0" err="1" smtClean="0"/>
              <a:t>familia</a:t>
            </a:r>
            <a:r>
              <a:rPr lang="en-US" sz="1400" dirty="0" smtClean="0"/>
              <a:t> o amigos</a:t>
            </a:r>
          </a:p>
          <a:p>
            <a:pPr algn="ctr">
              <a:lnSpc>
                <a:spcPct val="100000"/>
              </a:lnSpc>
            </a:pPr>
            <a:r>
              <a:rPr lang="en-US" sz="1400" dirty="0" err="1" smtClean="0"/>
              <a:t>Jugando</a:t>
            </a:r>
            <a:r>
              <a:rPr lang="en-US" sz="1400" dirty="0" smtClean="0"/>
              <a:t> </a:t>
            </a:r>
            <a:r>
              <a:rPr lang="en-US" sz="1400" dirty="0" err="1" smtClean="0"/>
              <a:t>deportes</a:t>
            </a:r>
            <a:r>
              <a:rPr lang="en-US" sz="1400" dirty="0" smtClean="0"/>
              <a:t> sin </a:t>
            </a:r>
            <a:r>
              <a:rPr lang="en-US" sz="1400" dirty="0" err="1" smtClean="0"/>
              <a:t>contacto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4CA330-65E8-463F-88E1-A3F5F8656C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63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1F92-3D97-564B-B5F8-D1A5359F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906" y="739369"/>
            <a:ext cx="3384329" cy="1425431"/>
          </a:xfrm>
        </p:spPr>
        <p:txBody>
          <a:bodyPr anchor="t">
            <a:normAutofit fontScale="90000"/>
          </a:bodyPr>
          <a:lstStyle/>
          <a:p>
            <a:r>
              <a:rPr lang="en-US" sz="2500" dirty="0" err="1" smtClean="0"/>
              <a:t>Socializar</a:t>
            </a:r>
            <a:r>
              <a:rPr lang="en-US" sz="2500" dirty="0" smtClean="0"/>
              <a:t> </a:t>
            </a:r>
            <a:r>
              <a:rPr lang="en-US" sz="2500" dirty="0" err="1" smtClean="0"/>
              <a:t>durante</a:t>
            </a:r>
            <a:r>
              <a:rPr lang="en-US" sz="2500" dirty="0" smtClean="0"/>
              <a:t> el </a:t>
            </a:r>
            <a:r>
              <a:rPr lang="en-US" sz="2500" dirty="0" err="1" smtClean="0"/>
              <a:t>distanciamiento</a:t>
            </a:r>
            <a:r>
              <a:rPr lang="en-US" sz="2500" dirty="0" smtClean="0"/>
              <a:t> </a:t>
            </a:r>
            <a:r>
              <a:rPr lang="en-US" sz="2500" dirty="0" err="1" smtClean="0"/>
              <a:t>social:conectarse</a:t>
            </a:r>
            <a:r>
              <a:rPr lang="en-US" sz="2500" dirty="0" smtClean="0"/>
              <a:t> </a:t>
            </a:r>
            <a:r>
              <a:rPr lang="en-US" sz="2500" dirty="0" err="1" smtClean="0"/>
              <a:t>virtualmente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8D5E-648C-8444-9AD0-0270DD74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91" y="2164800"/>
            <a:ext cx="3907346" cy="4571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There Hay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de </a:t>
            </a:r>
            <a:r>
              <a:rPr lang="en-US" dirty="0" err="1" smtClean="0"/>
              <a:t>conectarse</a:t>
            </a:r>
            <a:r>
              <a:rPr lang="en-US" dirty="0" smtClean="0"/>
              <a:t> con la </a:t>
            </a:r>
            <a:r>
              <a:rPr lang="en-US" dirty="0" err="1" smtClean="0"/>
              <a:t>familia</a:t>
            </a:r>
            <a:r>
              <a:rPr lang="en-US" dirty="0" smtClean="0"/>
              <a:t> y </a:t>
            </a:r>
            <a:r>
              <a:rPr lang="en-US" dirty="0" err="1" smtClean="0"/>
              <a:t>los</a:t>
            </a:r>
            <a:r>
              <a:rPr lang="en-US" dirty="0" smtClean="0"/>
              <a:t> amigos que no </a:t>
            </a:r>
            <a:r>
              <a:rPr lang="en-US" dirty="0" err="1" smtClean="0"/>
              <a:t>implican</a:t>
            </a:r>
            <a:r>
              <a:rPr lang="en-US" dirty="0" smtClean="0"/>
              <a:t> </a:t>
            </a:r>
            <a:r>
              <a:rPr lang="en-US" dirty="0" err="1" smtClean="0"/>
              <a:t>contacto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a </a:t>
            </a:r>
            <a:r>
              <a:rPr lang="en-US" dirty="0" err="1" smtClean="0"/>
              <a:t>cara</a:t>
            </a:r>
            <a:r>
              <a:rPr lang="en-US" dirty="0" smtClean="0"/>
              <a:t>.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maneras</a:t>
            </a:r>
            <a:r>
              <a:rPr lang="en-US" dirty="0" smtClean="0"/>
              <a:t> </a:t>
            </a:r>
            <a:r>
              <a:rPr lang="en-US" dirty="0" err="1" smtClean="0"/>
              <a:t>estupendas</a:t>
            </a:r>
            <a:r>
              <a:rPr lang="en-US" dirty="0" smtClean="0"/>
              <a:t> de </a:t>
            </a:r>
            <a:r>
              <a:rPr lang="en-US" dirty="0" err="1" smtClean="0"/>
              <a:t>conectar</a:t>
            </a:r>
            <a:r>
              <a:rPr lang="en-US" dirty="0" smtClean="0"/>
              <a:t> </a:t>
            </a:r>
            <a:r>
              <a:rPr lang="en-US" dirty="0" err="1" smtClean="0"/>
              <a:t>virtualmente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sz="1900" dirty="0" err="1" smtClean="0"/>
              <a:t>Facetime</a:t>
            </a:r>
            <a:r>
              <a:rPr lang="en-US" sz="1900" dirty="0" smtClean="0"/>
              <a:t>/</a:t>
            </a:r>
            <a:r>
              <a:rPr lang="en-US" sz="1900" dirty="0" err="1" smtClean="0"/>
              <a:t>viedo</a:t>
            </a:r>
            <a:r>
              <a:rPr lang="en-US" sz="1900" dirty="0" smtClean="0"/>
              <a:t> </a:t>
            </a:r>
            <a:r>
              <a:rPr lang="en-US" sz="1900" dirty="0" err="1" smtClean="0"/>
              <a:t>llamadas</a:t>
            </a:r>
            <a:endParaRPr lang="en-US" sz="1900" dirty="0" smtClean="0"/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accent1"/>
                </a:solidFill>
              </a:rPr>
              <a:t>Interactive video game </a:t>
            </a:r>
            <a:r>
              <a:rPr lang="en-US" sz="1800" dirty="0" smtClean="0">
                <a:solidFill>
                  <a:schemeClr val="accent1"/>
                </a:solidFill>
              </a:rPr>
              <a:t>chats</a:t>
            </a:r>
            <a:endParaRPr lang="en-US" sz="1900" dirty="0" smtClean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900" dirty="0" err="1" smtClean="0"/>
              <a:t>Organice</a:t>
            </a:r>
            <a:r>
              <a:rPr lang="en-US" sz="1900" dirty="0" smtClean="0"/>
              <a:t> </a:t>
            </a:r>
            <a:r>
              <a:rPr lang="en-US" sz="1900" dirty="0" err="1" smtClean="0"/>
              <a:t>una</a:t>
            </a:r>
            <a:r>
              <a:rPr lang="en-US" sz="1900" dirty="0" smtClean="0"/>
              <a:t> </a:t>
            </a:r>
            <a:r>
              <a:rPr lang="en-US" sz="1900" dirty="0" err="1" smtClean="0"/>
              <a:t>noche</a:t>
            </a:r>
            <a:r>
              <a:rPr lang="en-US" sz="1900" dirty="0" smtClean="0"/>
              <a:t> de </a:t>
            </a:r>
            <a:r>
              <a:rPr lang="en-US" sz="1900" dirty="0" err="1" smtClean="0"/>
              <a:t>juegos</a:t>
            </a:r>
            <a:r>
              <a:rPr lang="en-US" sz="1900" dirty="0" smtClean="0"/>
              <a:t> </a:t>
            </a:r>
            <a:r>
              <a:rPr lang="en-US" sz="1900" dirty="0" err="1" smtClean="0"/>
              <a:t>basada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web</a:t>
            </a:r>
          </a:p>
          <a:p>
            <a:pPr>
              <a:lnSpc>
                <a:spcPct val="100000"/>
              </a:lnSpc>
            </a:pPr>
            <a:r>
              <a:rPr lang="en-US" sz="1900" dirty="0" err="1" smtClean="0"/>
              <a:t>Únase</a:t>
            </a:r>
            <a:r>
              <a:rPr lang="en-US" sz="1900" dirty="0" smtClean="0"/>
              <a:t> a un club de </a:t>
            </a:r>
            <a:r>
              <a:rPr lang="en-US" sz="1900" dirty="0" err="1" smtClean="0"/>
              <a:t>libros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</a:t>
            </a:r>
            <a:r>
              <a:rPr lang="en-US" sz="1900" dirty="0" err="1" smtClean="0"/>
              <a:t>línea</a:t>
            </a:r>
            <a:endParaRPr lang="en-US" sz="1900" dirty="0"/>
          </a:p>
          <a:p>
            <a:pPr>
              <a:lnSpc>
                <a:spcPct val="100000"/>
              </a:lnSpc>
            </a:pPr>
            <a:endParaRPr lang="en-US" sz="1900" dirty="0"/>
          </a:p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endParaRPr lang="en-US" sz="1900" dirty="0"/>
          </a:p>
        </p:txBody>
      </p:sp>
      <p:pic>
        <p:nvPicPr>
          <p:cNvPr id="3074" name="Picture 2" descr="Smartphone, Face, Woman, Old, Baby">
            <a:extLst>
              <a:ext uri="{FF2B5EF4-FFF2-40B4-BE49-F238E27FC236}">
                <a16:creationId xmlns:a16="http://schemas.microsoft.com/office/drawing/2014/main" id="{B2522D55-E2FA-684B-B3CE-07440AEA64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7" r="24456" b="1"/>
          <a:stretch/>
        </p:blipFill>
        <p:spPr bwMode="auto">
          <a:xfrm>
            <a:off x="4743450" y="645107"/>
            <a:ext cx="6943725" cy="5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6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1F92-3D97-564B-B5F8-D1A5359F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Socializar</a:t>
            </a:r>
            <a:r>
              <a:rPr lang="en-US" sz="3200" dirty="0" smtClean="0"/>
              <a:t>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se </a:t>
            </a:r>
            <a:r>
              <a:rPr lang="en-US" sz="3200" dirty="0" err="1" smtClean="0"/>
              <a:t>distancian</a:t>
            </a:r>
            <a:r>
              <a:rPr lang="en-US" sz="3200" dirty="0" smtClean="0"/>
              <a:t> social: </a:t>
            </a:r>
            <a:r>
              <a:rPr lang="en-US" sz="3200" dirty="0" err="1" smtClean="0"/>
              <a:t>permanecer</a:t>
            </a:r>
            <a:r>
              <a:rPr lang="en-US" sz="3200" dirty="0" smtClean="0"/>
              <a:t> </a:t>
            </a:r>
            <a:r>
              <a:rPr lang="en-US" sz="3200" dirty="0" err="1" smtClean="0"/>
              <a:t>adentro</a:t>
            </a:r>
            <a:r>
              <a:rPr lang="en-US" sz="3200" dirty="0"/>
              <a:t> </a:t>
            </a:r>
          </a:p>
        </p:txBody>
      </p:sp>
      <p:pic>
        <p:nvPicPr>
          <p:cNvPr id="4098" name="Picture 2" descr="Competition, Game, Interplay, Victory">
            <a:extLst>
              <a:ext uri="{FF2B5EF4-FFF2-40B4-BE49-F238E27FC236}">
                <a16:creationId xmlns:a16="http://schemas.microsoft.com/office/drawing/2014/main" id="{626E8C03-8788-2B41-8D68-54CE6EAA59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1" r="30103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Freeform 6">
            <a:extLst>
              <a:ext uri="{FF2B5EF4-FFF2-40B4-BE49-F238E27FC236}">
                <a16:creationId xmlns:a16="http://schemas.microsoft.com/office/drawing/2014/main" id="{6D937BEA-E790-4144-BC49-D7FC29F53E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B8D5E-648C-8444-9AD0-0270DD74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Socializar</a:t>
            </a:r>
            <a:r>
              <a:rPr lang="en-US" dirty="0" smtClean="0"/>
              <a:t> no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multitudes de personas o </a:t>
            </a:r>
            <a:r>
              <a:rPr lang="en-US" dirty="0" err="1" smtClean="0"/>
              <a:t>asistir</a:t>
            </a:r>
            <a:r>
              <a:rPr lang="en-US" dirty="0" smtClean="0"/>
              <a:t> a fiestas. Hay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de </a:t>
            </a:r>
            <a:r>
              <a:rPr lang="en-US" dirty="0" err="1" smtClean="0"/>
              <a:t>disfrutar</a:t>
            </a:r>
            <a:r>
              <a:rPr lang="en-US" dirty="0" smtClean="0"/>
              <a:t> del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.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ultilizar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para </a:t>
            </a:r>
            <a:r>
              <a:rPr lang="en-US" dirty="0" err="1" smtClean="0"/>
              <a:t>unir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recuerdos</a:t>
            </a:r>
            <a:r>
              <a:rPr lang="en-US" dirty="0" smtClean="0"/>
              <a:t> </a:t>
            </a:r>
            <a:r>
              <a:rPr lang="en-US" dirty="0" err="1" smtClean="0"/>
              <a:t>felices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casa. </a:t>
            </a:r>
            <a:r>
              <a:rPr lang="en-US" dirty="0" err="1" smtClean="0"/>
              <a:t>Aquí</a:t>
            </a:r>
            <a:r>
              <a:rPr lang="en-US" dirty="0" smtClean="0"/>
              <a:t> hay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maneras</a:t>
            </a:r>
            <a:r>
              <a:rPr lang="en-US" dirty="0" smtClean="0"/>
              <a:t> de </a:t>
            </a:r>
            <a:r>
              <a:rPr lang="en-US" dirty="0" err="1" smtClean="0"/>
              <a:t>conectarse</a:t>
            </a:r>
            <a:r>
              <a:rPr lang="en-US" dirty="0" smtClean="0"/>
              <a:t>, </a:t>
            </a:r>
            <a:r>
              <a:rPr lang="en-US" dirty="0" err="1" smtClean="0"/>
              <a:t>juntos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Noche</a:t>
            </a:r>
            <a:r>
              <a:rPr lang="en-US" dirty="0" smtClean="0"/>
              <a:t> de </a:t>
            </a:r>
            <a:r>
              <a:rPr lang="en-US" dirty="0" err="1" smtClean="0"/>
              <a:t>juegos</a:t>
            </a:r>
            <a:r>
              <a:rPr lang="en-US" dirty="0" smtClean="0"/>
              <a:t> para la </a:t>
            </a:r>
            <a:r>
              <a:rPr lang="en-US" dirty="0" err="1" smtClean="0"/>
              <a:t>familia</a:t>
            </a:r>
            <a:endParaRPr lang="en-US" dirty="0"/>
          </a:p>
          <a:p>
            <a:r>
              <a:rPr lang="en-US" dirty="0" err="1" smtClean="0"/>
              <a:t>Limpieza</a:t>
            </a:r>
            <a:r>
              <a:rPr lang="en-US" dirty="0" smtClean="0"/>
              <a:t> de la casa</a:t>
            </a:r>
          </a:p>
          <a:p>
            <a:r>
              <a:rPr lang="en-US" dirty="0" err="1" smtClean="0"/>
              <a:t>Reto</a:t>
            </a:r>
            <a:r>
              <a:rPr lang="en-US" dirty="0" smtClean="0"/>
              <a:t> de </a:t>
            </a:r>
            <a:r>
              <a:rPr lang="en-US" dirty="0" err="1" smtClean="0"/>
              <a:t>cocina</a:t>
            </a:r>
            <a:endParaRPr lang="en-US" dirty="0"/>
          </a:p>
          <a:p>
            <a:r>
              <a:rPr lang="en-US" dirty="0" err="1" smtClean="0"/>
              <a:t>Noche</a:t>
            </a:r>
            <a:r>
              <a:rPr lang="en-US" dirty="0" smtClean="0"/>
              <a:t> de </a:t>
            </a:r>
            <a:r>
              <a:rPr lang="en-US" dirty="0" err="1" smtClean="0"/>
              <a:t>películas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101" name="Rectangle 72">
            <a:extLst>
              <a:ext uri="{FF2B5EF4-FFF2-40B4-BE49-F238E27FC236}">
                <a16:creationId xmlns:a16="http://schemas.microsoft.com/office/drawing/2014/main" id="{56E43BB3-11F2-4B6A-928E-1CE61757BF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69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9C3FEA-B78D-9A4C-A072-6FC9D760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 err="1" smtClean="0"/>
              <a:t>Afrontando</a:t>
            </a:r>
            <a:r>
              <a:rPr lang="en-US" sz="3200" dirty="0" smtClean="0"/>
              <a:t> el </a:t>
            </a:r>
            <a:r>
              <a:rPr lang="en-US" sz="3200" dirty="0" err="1" smtClean="0"/>
              <a:t>estrés</a:t>
            </a:r>
            <a:r>
              <a:rPr lang="en-US" sz="3200" dirty="0" smtClean="0"/>
              <a:t> y la </a:t>
            </a:r>
            <a:r>
              <a:rPr lang="en-US" sz="3200" dirty="0" err="1" smtClean="0"/>
              <a:t>ansiedad</a:t>
            </a:r>
            <a:endParaRPr lang="en-US" sz="32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3DB030-6559-2548-988D-CB38526D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57212"/>
            <a:ext cx="6453969" cy="57864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The La </a:t>
            </a:r>
            <a:r>
              <a:rPr lang="en-US" sz="1800" dirty="0" err="1" smtClean="0"/>
              <a:t>presión</a:t>
            </a:r>
            <a:r>
              <a:rPr lang="en-US" sz="1800" dirty="0" smtClean="0"/>
              <a:t> para </a:t>
            </a:r>
            <a:r>
              <a:rPr lang="en-US" sz="1800" dirty="0" err="1" smtClean="0"/>
              <a:t>asumir</a:t>
            </a:r>
            <a:r>
              <a:rPr lang="en-US" sz="1800" dirty="0" smtClean="0"/>
              <a:t> multiples </a:t>
            </a:r>
            <a:r>
              <a:rPr lang="en-US" sz="1800" dirty="0" err="1" smtClean="0"/>
              <a:t>fuciones</a:t>
            </a:r>
            <a:r>
              <a:rPr lang="en-US" sz="1800" dirty="0" smtClean="0"/>
              <a:t> a la </a:t>
            </a:r>
            <a:r>
              <a:rPr lang="en-US" sz="1800" dirty="0" err="1" smtClean="0"/>
              <a:t>vez</a:t>
            </a:r>
            <a:r>
              <a:rPr lang="en-US" sz="1800" dirty="0" smtClean="0"/>
              <a:t> ha </a:t>
            </a:r>
            <a:r>
              <a:rPr lang="en-US" sz="1800" dirty="0" err="1" smtClean="0"/>
              <a:t>llevado</a:t>
            </a:r>
            <a:r>
              <a:rPr lang="en-US" sz="1800" dirty="0" smtClean="0"/>
              <a:t> a mucho </a:t>
            </a:r>
            <a:r>
              <a:rPr lang="en-US" sz="1800" dirty="0" err="1" smtClean="0"/>
              <a:t>estrés</a:t>
            </a:r>
            <a:r>
              <a:rPr lang="en-US" sz="1800" dirty="0" smtClean="0"/>
              <a:t> y </a:t>
            </a:r>
            <a:r>
              <a:rPr lang="en-US" sz="1800" dirty="0" err="1" smtClean="0"/>
              <a:t>ansiedad</a:t>
            </a:r>
            <a:r>
              <a:rPr lang="en-US" sz="1800" dirty="0" smtClean="0"/>
              <a:t> entre </a:t>
            </a:r>
            <a:r>
              <a:rPr lang="en-US" sz="1800" dirty="0" err="1" smtClean="0"/>
              <a:t>nuestras</a:t>
            </a:r>
            <a:r>
              <a:rPr lang="en-US" sz="1800" dirty="0" smtClean="0"/>
              <a:t> </a:t>
            </a:r>
            <a:r>
              <a:rPr lang="en-US" sz="1800" dirty="0" err="1" smtClean="0"/>
              <a:t>familias</a:t>
            </a:r>
            <a:r>
              <a:rPr lang="en-US" sz="1800" dirty="0" smtClean="0"/>
              <a:t>. Como padres, </a:t>
            </a:r>
            <a:r>
              <a:rPr lang="en-US" sz="1800" dirty="0" err="1" smtClean="0"/>
              <a:t>estás</a:t>
            </a:r>
            <a:r>
              <a:rPr lang="en-US" sz="1800" dirty="0" smtClean="0"/>
              <a:t> </a:t>
            </a:r>
            <a:r>
              <a:rPr lang="en-US" sz="1800" dirty="0" err="1" smtClean="0"/>
              <a:t>usando</a:t>
            </a:r>
            <a:r>
              <a:rPr lang="en-US" sz="1800" dirty="0" smtClean="0"/>
              <a:t> </a:t>
            </a:r>
            <a:r>
              <a:rPr lang="en-US" sz="1800" dirty="0" err="1" smtClean="0"/>
              <a:t>más</a:t>
            </a:r>
            <a:r>
              <a:rPr lang="en-US" sz="1800" dirty="0" smtClean="0"/>
              <a:t> sombreros que </a:t>
            </a:r>
            <a:r>
              <a:rPr lang="en-US" sz="1800" dirty="0" err="1" smtClean="0"/>
              <a:t>nunca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Durante </a:t>
            </a:r>
            <a:r>
              <a:rPr lang="en-US" sz="1800" dirty="0" err="1" smtClean="0"/>
              <a:t>los</a:t>
            </a:r>
            <a:r>
              <a:rPr lang="en-US" sz="1800" dirty="0" smtClean="0"/>
              <a:t> </a:t>
            </a:r>
            <a:r>
              <a:rPr lang="en-US" sz="1800" dirty="0" err="1" smtClean="0"/>
              <a:t>últimos</a:t>
            </a:r>
            <a:r>
              <a:rPr lang="en-US" sz="1800" dirty="0" smtClean="0"/>
              <a:t> </a:t>
            </a:r>
            <a:r>
              <a:rPr lang="en-US" sz="1800" dirty="0" err="1" smtClean="0"/>
              <a:t>meses</a:t>
            </a:r>
            <a:r>
              <a:rPr lang="en-US" sz="1800" dirty="0" smtClean="0"/>
              <a:t> se ha </a:t>
            </a:r>
            <a:r>
              <a:rPr lang="en-US" sz="1800" dirty="0" err="1" smtClean="0"/>
              <a:t>adaptado</a:t>
            </a:r>
            <a:r>
              <a:rPr lang="en-US" sz="1800" dirty="0" smtClean="0"/>
              <a:t> a </a:t>
            </a:r>
            <a:r>
              <a:rPr lang="en-US" sz="1800" dirty="0" err="1" smtClean="0"/>
              <a:t>los</a:t>
            </a:r>
            <a:r>
              <a:rPr lang="en-US" sz="1800" dirty="0" smtClean="0"/>
              <a:t> </a:t>
            </a:r>
            <a:r>
              <a:rPr lang="en-US" sz="1800" dirty="0" err="1" smtClean="0"/>
              <a:t>matices</a:t>
            </a:r>
            <a:r>
              <a:rPr lang="en-US" sz="1800" dirty="0" smtClean="0"/>
              <a:t> de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carrera</a:t>
            </a:r>
            <a:r>
              <a:rPr lang="en-US" sz="1800" dirty="0" smtClean="0"/>
              <a:t>, </a:t>
            </a:r>
            <a:r>
              <a:rPr lang="en-US" sz="1800" dirty="0" err="1" smtClean="0"/>
              <a:t>ya</a:t>
            </a:r>
            <a:r>
              <a:rPr lang="en-US" sz="1800" dirty="0" smtClean="0"/>
              <a:t> sea </a:t>
            </a:r>
            <a:r>
              <a:rPr lang="en-US" sz="1800" dirty="0" err="1" smtClean="0"/>
              <a:t>trabajamdo</a:t>
            </a:r>
            <a:r>
              <a:rPr lang="en-US" sz="1800" dirty="0" smtClean="0"/>
              <a:t> </a:t>
            </a:r>
            <a:r>
              <a:rPr lang="en-US" sz="1800" dirty="0" err="1" smtClean="0"/>
              <a:t>desde</a:t>
            </a:r>
            <a:r>
              <a:rPr lang="en-US" sz="1800" dirty="0" smtClean="0"/>
              <a:t>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capacidad</a:t>
            </a:r>
            <a:r>
              <a:rPr lang="en-US" sz="1800" dirty="0" smtClean="0"/>
              <a:t> virtual o </a:t>
            </a:r>
            <a:r>
              <a:rPr lang="en-US" sz="1800" dirty="0" err="1" smtClean="0"/>
              <a:t>navegando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el </a:t>
            </a:r>
            <a:r>
              <a:rPr lang="en-US" sz="1800" dirty="0" err="1" smtClean="0"/>
              <a:t>desempleo</a:t>
            </a:r>
            <a:r>
              <a:rPr lang="en-US" sz="1800" dirty="0" smtClean="0"/>
              <a:t>, se </a:t>
            </a:r>
            <a:r>
              <a:rPr lang="en-US" sz="1800" dirty="0" err="1" smtClean="0"/>
              <a:t>convirtió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un </a:t>
            </a:r>
            <a:r>
              <a:rPr lang="en-US" sz="1800" dirty="0" err="1" smtClean="0"/>
              <a:t>profesor</a:t>
            </a:r>
            <a:r>
              <a:rPr lang="en-US" sz="1800" dirty="0" smtClean="0"/>
              <a:t> de </a:t>
            </a:r>
            <a:r>
              <a:rPr lang="en-US" sz="1800" dirty="0" err="1" smtClean="0"/>
              <a:t>tiempo</a:t>
            </a:r>
            <a:r>
              <a:rPr lang="en-US" sz="1800" dirty="0" smtClean="0"/>
              <a:t> complete </a:t>
            </a:r>
            <a:r>
              <a:rPr lang="en-US" sz="1800" dirty="0" err="1" smtClean="0"/>
              <a:t>mientras</a:t>
            </a:r>
            <a:r>
              <a:rPr lang="en-US" sz="1800" dirty="0"/>
              <a:t> </a:t>
            </a:r>
            <a:r>
              <a:rPr lang="en-US" sz="1800" dirty="0" err="1" smtClean="0"/>
              <a:t>administraba</a:t>
            </a:r>
            <a:r>
              <a:rPr lang="en-US" sz="1800" dirty="0" smtClean="0"/>
              <a:t> </a:t>
            </a:r>
            <a:r>
              <a:rPr lang="en-US" sz="1800" dirty="0" err="1" smtClean="0"/>
              <a:t>simultáneamente</a:t>
            </a:r>
            <a:r>
              <a:rPr lang="en-US" sz="1800" dirty="0" smtClean="0"/>
              <a:t> la casa, y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han</a:t>
            </a:r>
            <a:r>
              <a:rPr lang="en-US" sz="1800" dirty="0" smtClean="0"/>
              <a:t> </a:t>
            </a:r>
            <a:r>
              <a:rPr lang="en-US" sz="1800" dirty="0" err="1" smtClean="0"/>
              <a:t>distanciado</a:t>
            </a:r>
            <a:r>
              <a:rPr lang="en-US" sz="1800" dirty="0" smtClean="0"/>
              <a:t> de la </a:t>
            </a:r>
            <a:r>
              <a:rPr lang="en-US" sz="1800" dirty="0" err="1" smtClean="0"/>
              <a:t>familia</a:t>
            </a:r>
            <a:r>
              <a:rPr lang="en-US" sz="1800" dirty="0" smtClean="0"/>
              <a:t> y amigos con </a:t>
            </a:r>
            <a:r>
              <a:rPr lang="en-US" sz="1800" dirty="0" err="1" smtClean="0"/>
              <a:t>tus</a:t>
            </a:r>
            <a:r>
              <a:rPr lang="en-US" sz="1800" dirty="0" smtClean="0"/>
              <a:t> </a:t>
            </a:r>
            <a:r>
              <a:rPr lang="en-US" sz="1800" dirty="0" err="1" smtClean="0"/>
              <a:t>hijos</a:t>
            </a:r>
            <a:r>
              <a:rPr lang="en-US" sz="1800" dirty="0" smtClean="0"/>
              <a:t> que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buscan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fuente</a:t>
            </a:r>
            <a:r>
              <a:rPr lang="en-US" sz="1800" dirty="0" smtClean="0"/>
              <a:t> de </a:t>
            </a:r>
            <a:r>
              <a:rPr lang="en-US" sz="1800" dirty="0" err="1" smtClean="0"/>
              <a:t>entretenimiento</a:t>
            </a:r>
            <a:r>
              <a:rPr lang="en-US" sz="1800" dirty="0" smtClean="0"/>
              <a:t> </a:t>
            </a:r>
            <a:r>
              <a:rPr lang="en-US" sz="1800" dirty="0" err="1" smtClean="0"/>
              <a:t>constante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Hay </a:t>
            </a:r>
            <a:r>
              <a:rPr lang="en-US" sz="1800" dirty="0" err="1" smtClean="0"/>
              <a:t>muchas</a:t>
            </a:r>
            <a:r>
              <a:rPr lang="en-US" sz="1800" dirty="0" smtClean="0"/>
              <a:t> “</a:t>
            </a:r>
            <a:r>
              <a:rPr lang="en-US" sz="1800" dirty="0" err="1" smtClean="0"/>
              <a:t>primicias</a:t>
            </a:r>
            <a:r>
              <a:rPr lang="en-US" sz="1800" dirty="0" smtClean="0"/>
              <a:t>” que </a:t>
            </a:r>
            <a:r>
              <a:rPr lang="en-US" sz="1800" dirty="0" err="1" smtClean="0"/>
              <a:t>pueden</a:t>
            </a:r>
            <a:r>
              <a:rPr lang="en-US" sz="1800" dirty="0" smtClean="0"/>
              <a:t> </a:t>
            </a:r>
            <a:r>
              <a:rPr lang="en-US" sz="1800" dirty="0" err="1" smtClean="0"/>
              <a:t>ser</a:t>
            </a:r>
            <a:r>
              <a:rPr lang="en-US" sz="1800" dirty="0" smtClean="0"/>
              <a:t> </a:t>
            </a:r>
            <a:r>
              <a:rPr lang="en-US" sz="1800" dirty="0" err="1" smtClean="0"/>
              <a:t>extremadamente</a:t>
            </a:r>
            <a:r>
              <a:rPr lang="en-US" sz="1800" dirty="0" smtClean="0"/>
              <a:t> </a:t>
            </a:r>
            <a:r>
              <a:rPr lang="en-US" sz="1800" dirty="0" err="1" smtClean="0"/>
              <a:t>abrumadoras</a:t>
            </a:r>
            <a:r>
              <a:rPr lang="en-US" sz="1800" dirty="0" smtClean="0"/>
              <a:t>. La Buena </a:t>
            </a:r>
            <a:r>
              <a:rPr lang="en-US" sz="1800" dirty="0" err="1" smtClean="0"/>
              <a:t>noticia</a:t>
            </a:r>
            <a:r>
              <a:rPr lang="en-US" sz="1800" dirty="0" smtClean="0"/>
              <a:t> </a:t>
            </a:r>
            <a:r>
              <a:rPr lang="en-US" sz="1800" dirty="0" err="1" smtClean="0"/>
              <a:t>es</a:t>
            </a:r>
            <a:r>
              <a:rPr lang="en-US" sz="1800" dirty="0" smtClean="0"/>
              <a:t> que hay </a:t>
            </a:r>
            <a:r>
              <a:rPr lang="en-US" sz="1800" dirty="0" err="1" smtClean="0"/>
              <a:t>muchas</a:t>
            </a:r>
            <a:r>
              <a:rPr lang="en-US" sz="1800" dirty="0" smtClean="0"/>
              <a:t> </a:t>
            </a:r>
            <a:r>
              <a:rPr lang="en-US" sz="1800" dirty="0" err="1" smtClean="0"/>
              <a:t>cosas</a:t>
            </a:r>
            <a:r>
              <a:rPr lang="en-US" sz="1800" dirty="0" smtClean="0"/>
              <a:t> que </a:t>
            </a:r>
            <a:r>
              <a:rPr lang="en-US" sz="1800" dirty="0" err="1" smtClean="0"/>
              <a:t>puedes</a:t>
            </a:r>
            <a:r>
              <a:rPr lang="en-US" sz="1800" dirty="0" smtClean="0"/>
              <a:t> </a:t>
            </a:r>
            <a:r>
              <a:rPr lang="en-US" sz="1800" dirty="0" err="1" smtClean="0"/>
              <a:t>hacer</a:t>
            </a:r>
            <a:r>
              <a:rPr lang="en-US" sz="1800" dirty="0" smtClean="0"/>
              <a:t> para </a:t>
            </a:r>
            <a:r>
              <a:rPr lang="en-US" sz="1800" dirty="0" err="1" smtClean="0"/>
              <a:t>manejar</a:t>
            </a:r>
            <a:r>
              <a:rPr lang="en-US" sz="1800" dirty="0"/>
              <a:t> </a:t>
            </a:r>
            <a:r>
              <a:rPr lang="en-US" sz="1800" dirty="0" smtClean="0"/>
              <a:t>las </a:t>
            </a:r>
            <a:r>
              <a:rPr lang="en-US" sz="1800" dirty="0" err="1" smtClean="0"/>
              <a:t>emociones</a:t>
            </a:r>
            <a:r>
              <a:rPr lang="en-US" sz="1800" dirty="0" smtClean="0"/>
              <a:t> que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puedes</a:t>
            </a:r>
            <a:r>
              <a:rPr lang="en-US" sz="1800" dirty="0" smtClean="0"/>
              <a:t> </a:t>
            </a:r>
            <a:r>
              <a:rPr lang="en-US" sz="1800" dirty="0" err="1" smtClean="0"/>
              <a:t>sentir</a:t>
            </a:r>
            <a:r>
              <a:rPr lang="en-US" sz="1800" dirty="0" smtClean="0"/>
              <a:t>. Las </a:t>
            </a:r>
            <a:r>
              <a:rPr lang="en-US" sz="1800" dirty="0" err="1" smtClean="0"/>
              <a:t>siguientes</a:t>
            </a:r>
            <a:r>
              <a:rPr lang="en-US" sz="1800" dirty="0" smtClean="0"/>
              <a:t> </a:t>
            </a:r>
            <a:r>
              <a:rPr lang="en-US" sz="1800" dirty="0" err="1" smtClean="0"/>
              <a:t>diaspositivas</a:t>
            </a:r>
            <a:r>
              <a:rPr lang="en-US" sz="1800" dirty="0" smtClean="0"/>
              <a:t> </a:t>
            </a:r>
            <a:r>
              <a:rPr lang="en-US" sz="1800" dirty="0" err="1" smtClean="0"/>
              <a:t>proporcionarán</a:t>
            </a:r>
            <a:r>
              <a:rPr lang="en-US" sz="1800" dirty="0" smtClean="0"/>
              <a:t> </a:t>
            </a:r>
            <a:r>
              <a:rPr lang="en-US" sz="1800" dirty="0" err="1" smtClean="0"/>
              <a:t>maneras</a:t>
            </a:r>
            <a:r>
              <a:rPr lang="en-US" sz="1800" dirty="0" smtClean="0"/>
              <a:t> de </a:t>
            </a:r>
            <a:r>
              <a:rPr lang="en-US" sz="1800" dirty="0" err="1" smtClean="0"/>
              <a:t>hacer</a:t>
            </a:r>
            <a:r>
              <a:rPr lang="en-US" sz="1800" dirty="0" smtClean="0"/>
              <a:t> </a:t>
            </a:r>
            <a:r>
              <a:rPr lang="en-US" sz="1800" dirty="0" err="1" smtClean="0"/>
              <a:t>frente</a:t>
            </a:r>
            <a:r>
              <a:rPr lang="en-US" sz="1800" dirty="0" smtClean="0"/>
              <a:t> y </a:t>
            </a:r>
            <a:r>
              <a:rPr lang="en-US" sz="1800" dirty="0" err="1" smtClean="0"/>
              <a:t>manejar</a:t>
            </a:r>
            <a:r>
              <a:rPr lang="en-US" sz="1800" dirty="0" smtClean="0"/>
              <a:t> el </a:t>
            </a:r>
            <a:r>
              <a:rPr lang="en-US" sz="1800" dirty="0" err="1" smtClean="0"/>
              <a:t>estrés</a:t>
            </a:r>
            <a:r>
              <a:rPr lang="en-US" sz="1800" dirty="0" smtClean="0"/>
              <a:t> y la </a:t>
            </a:r>
            <a:r>
              <a:rPr lang="en-US" sz="1800" dirty="0" err="1" smtClean="0"/>
              <a:t>ansiedad</a:t>
            </a:r>
            <a:r>
              <a:rPr lang="en-US" sz="1800" dirty="0" smtClean="0"/>
              <a:t>. 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1831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Gill Sans MT</vt:lpstr>
      <vt:lpstr>Impact</vt:lpstr>
      <vt:lpstr>Wingdings</vt:lpstr>
      <vt:lpstr>Badge</vt:lpstr>
      <vt:lpstr>Tomando el estrÉs del aÑo escolar 2020</vt:lpstr>
      <vt:lpstr>Tiempos in precedents </vt:lpstr>
      <vt:lpstr>Reapertura de planes para las escuelas ¿Cuál es la mejor opción?</vt:lpstr>
      <vt:lpstr>Mantener a los niños socializados mientras distancianmiento social </vt:lpstr>
      <vt:lpstr>Socializar durante el distanciamiento social</vt:lpstr>
      <vt:lpstr>Socializar durante el distanciamiento social: Salga/Vaya afuera</vt:lpstr>
      <vt:lpstr>Socializar durante el distanciamiento social:conectarse virtualmente</vt:lpstr>
      <vt:lpstr>Socializar mientras se distancian social: permanecer adentro </vt:lpstr>
      <vt:lpstr>Afrontando el estrés y la ansiedad</vt:lpstr>
      <vt:lpstr>Afrontando el estrés y la ansiedad: Programe su tiempo para el día</vt:lpstr>
      <vt:lpstr>Afrontando el estrés y la ansiedad: en movimiento</vt:lpstr>
      <vt:lpstr>Afrontando el estrés y la ansidad: Manténgase conectado con la familia y los amigos</vt:lpstr>
      <vt:lpstr>Mantiendo a su familia saludable</vt:lpstr>
      <vt:lpstr>Manteniendo a su familia saludable: comer sano</vt:lpstr>
      <vt:lpstr>Manteniendo a su familia saludable: no se salte bien las visitas al mÉdico </vt:lpstr>
      <vt:lpstr>Manteniendo a su familia saludable: haga de la aptitude fÍsica una prioridad</vt:lpstr>
      <vt:lpstr>Mantiendo a su familia saludable: practique Buena higiene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the stress out of the 2020 school year</dc:title>
  <dc:creator>jessica Nylen</dc:creator>
  <cp:lastModifiedBy>Brianna Schoeneberg</cp:lastModifiedBy>
  <cp:revision>28</cp:revision>
  <dcterms:created xsi:type="dcterms:W3CDTF">2020-09-01T15:38:10Z</dcterms:created>
  <dcterms:modified xsi:type="dcterms:W3CDTF">2020-09-17T16:35:11Z</dcterms:modified>
</cp:coreProperties>
</file>