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70" r:id="rId14"/>
    <p:sldId id="271" r:id="rId15"/>
    <p:sldId id="272" r:id="rId16"/>
    <p:sldId id="273" r:id="rId17"/>
    <p:sldId id="274" r:id="rId18"/>
    <p:sldId id="275"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3"/>
    <p:restoredTop sz="95909"/>
  </p:normalViewPr>
  <p:slideViewPr>
    <p:cSldViewPr snapToGrid="0" snapToObjects="1">
      <p:cViewPr varScale="1">
        <p:scale>
          <a:sx n="90" d="100"/>
          <a:sy n="90" d="100"/>
        </p:scale>
        <p:origin x="23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tx1">
                    <a:lumMod val="65000"/>
                    <a:lumOff val="35000"/>
                  </a:schemeClr>
                </a:solidFill>
              </a:defRPr>
            </a:lvl1pPr>
          </a:lstStyle>
          <a:p>
            <a:fld id="{9334D819-9F07-4261-B09B-9E467E5D9002}" type="datetimeFigureOut">
              <a:rPr lang="en-US" smtClean="0"/>
              <a:pPr/>
              <a:t>8/31/20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tx1">
                    <a:lumMod val="65000"/>
                    <a:lumOff val="35000"/>
                  </a:schemeClr>
                </a:solidFill>
              </a:defRPr>
            </a:lvl1pPr>
          </a:lstStyle>
          <a:p>
            <a:fld id="{71766878-3199-4EAB-94E7-2D6D11070E14}"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916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8/31/20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289038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8/31/20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533525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8/31/20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18774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smtClean="0"/>
              <a:pPr/>
              <a:t>8/31/20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9619212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8/31/20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25292961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8/31/20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9650880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8/31/20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291232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8/31/20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41036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smtClean="0"/>
              <a:t>8/31/20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13191628"/>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smtClean="0"/>
              <a:t>8/31/20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037868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smtClean="0"/>
              <a:pPr/>
              <a:t>8/31/20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lumMod val="85000"/>
              <a:lumOff val="15000"/>
            </a:schemeClr>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899561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1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nOa8wIhQdz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149F138-3246-44B6-B669-95096AA902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96B397-0637-884C-A0DE-A9DAC35768F2}"/>
              </a:ext>
            </a:extLst>
          </p:cNvPr>
          <p:cNvSpPr>
            <a:spLocks noGrp="1"/>
          </p:cNvSpPr>
          <p:nvPr>
            <p:ph type="ctrTitle"/>
          </p:nvPr>
        </p:nvSpPr>
        <p:spPr>
          <a:xfrm>
            <a:off x="1150731" y="481405"/>
            <a:ext cx="4222170" cy="3055677"/>
          </a:xfrm>
        </p:spPr>
        <p:txBody>
          <a:bodyPr anchor="b">
            <a:normAutofit/>
          </a:bodyPr>
          <a:lstStyle/>
          <a:p>
            <a:pPr algn="l"/>
            <a:r>
              <a:rPr lang="en-US" sz="4200" dirty="0"/>
              <a:t>Taking the stress out of the 2020 school year</a:t>
            </a:r>
          </a:p>
        </p:txBody>
      </p:sp>
      <p:sp>
        <p:nvSpPr>
          <p:cNvPr id="3" name="Subtitle 2">
            <a:extLst>
              <a:ext uri="{FF2B5EF4-FFF2-40B4-BE49-F238E27FC236}">
                <a16:creationId xmlns:a16="http://schemas.microsoft.com/office/drawing/2014/main" id="{EA157CCF-3090-9241-89AD-8DC71509E2A9}"/>
              </a:ext>
            </a:extLst>
          </p:cNvPr>
          <p:cNvSpPr>
            <a:spLocks noGrp="1"/>
          </p:cNvSpPr>
          <p:nvPr>
            <p:ph type="subTitle" idx="1"/>
          </p:nvPr>
        </p:nvSpPr>
        <p:spPr>
          <a:xfrm>
            <a:off x="1042840" y="4127238"/>
            <a:ext cx="4846829" cy="2311662"/>
          </a:xfrm>
        </p:spPr>
        <p:txBody>
          <a:bodyPr anchor="t">
            <a:normAutofit/>
          </a:bodyPr>
          <a:lstStyle/>
          <a:p>
            <a:pPr algn="l">
              <a:lnSpc>
                <a:spcPct val="90000"/>
              </a:lnSpc>
            </a:pPr>
            <a:r>
              <a:rPr lang="en-US" b="0" dirty="0"/>
              <a:t>Tips for a healthy and stress-free school year from the ocean county health department’s Health Education division</a:t>
            </a:r>
          </a:p>
        </p:txBody>
      </p:sp>
      <p:sp>
        <p:nvSpPr>
          <p:cNvPr id="24" name="Freeform: Shape 23">
            <a:extLst>
              <a:ext uri="{FF2B5EF4-FFF2-40B4-BE49-F238E27FC236}">
                <a16:creationId xmlns:a16="http://schemas.microsoft.com/office/drawing/2014/main" id="{F2C276F8-9E7F-42FE-A8DA-47917FA79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672465" cy="6858000"/>
          </a:xfrm>
          <a:custGeom>
            <a:avLst/>
            <a:gdLst>
              <a:gd name="connsiteX0" fmla="*/ 0 w 672465"/>
              <a:gd name="connsiteY0" fmla="*/ 0 h 6858000"/>
              <a:gd name="connsiteX1" fmla="*/ 496253 w 672465"/>
              <a:gd name="connsiteY1" fmla="*/ 0 h 6858000"/>
              <a:gd name="connsiteX2" fmla="*/ 497840 w 672465"/>
              <a:gd name="connsiteY2" fmla="*/ 68263 h 6858000"/>
              <a:gd name="connsiteX3" fmla="*/ 505778 w 672465"/>
              <a:gd name="connsiteY3" fmla="*/ 128588 h 6858000"/>
              <a:gd name="connsiteX4" fmla="*/ 516890 w 672465"/>
              <a:gd name="connsiteY4" fmla="*/ 180975 h 6858000"/>
              <a:gd name="connsiteX5" fmla="*/ 531178 w 672465"/>
              <a:gd name="connsiteY5" fmla="*/ 227013 h 6858000"/>
              <a:gd name="connsiteX6" fmla="*/ 547053 w 672465"/>
              <a:gd name="connsiteY6" fmla="*/ 268288 h 6858000"/>
              <a:gd name="connsiteX7" fmla="*/ 566103 w 672465"/>
              <a:gd name="connsiteY7" fmla="*/ 304800 h 6858000"/>
              <a:gd name="connsiteX8" fmla="*/ 585153 w 672465"/>
              <a:gd name="connsiteY8" fmla="*/ 342900 h 6858000"/>
              <a:gd name="connsiteX9" fmla="*/ 604203 w 672465"/>
              <a:gd name="connsiteY9" fmla="*/ 381000 h 6858000"/>
              <a:gd name="connsiteX10" fmla="*/ 620078 w 672465"/>
              <a:gd name="connsiteY10" fmla="*/ 417513 h 6858000"/>
              <a:gd name="connsiteX11" fmla="*/ 635953 w 672465"/>
              <a:gd name="connsiteY11" fmla="*/ 458788 h 6858000"/>
              <a:gd name="connsiteX12" fmla="*/ 651828 w 672465"/>
              <a:gd name="connsiteY12" fmla="*/ 504825 h 6858000"/>
              <a:gd name="connsiteX13" fmla="*/ 662940 w 672465"/>
              <a:gd name="connsiteY13" fmla="*/ 557213 h 6858000"/>
              <a:gd name="connsiteX14" fmla="*/ 669290 w 672465"/>
              <a:gd name="connsiteY14" fmla="*/ 617538 h 6858000"/>
              <a:gd name="connsiteX15" fmla="*/ 672465 w 672465"/>
              <a:gd name="connsiteY15" fmla="*/ 685800 h 6858000"/>
              <a:gd name="connsiteX16" fmla="*/ 669290 w 672465"/>
              <a:gd name="connsiteY16" fmla="*/ 754063 h 6858000"/>
              <a:gd name="connsiteX17" fmla="*/ 662940 w 672465"/>
              <a:gd name="connsiteY17" fmla="*/ 814388 h 6858000"/>
              <a:gd name="connsiteX18" fmla="*/ 651828 w 672465"/>
              <a:gd name="connsiteY18" fmla="*/ 866775 h 6858000"/>
              <a:gd name="connsiteX19" fmla="*/ 635953 w 672465"/>
              <a:gd name="connsiteY19" fmla="*/ 912813 h 6858000"/>
              <a:gd name="connsiteX20" fmla="*/ 620078 w 672465"/>
              <a:gd name="connsiteY20" fmla="*/ 954088 h 6858000"/>
              <a:gd name="connsiteX21" fmla="*/ 604203 w 672465"/>
              <a:gd name="connsiteY21" fmla="*/ 990600 h 6858000"/>
              <a:gd name="connsiteX22" fmla="*/ 585153 w 672465"/>
              <a:gd name="connsiteY22" fmla="*/ 1028700 h 6858000"/>
              <a:gd name="connsiteX23" fmla="*/ 566103 w 672465"/>
              <a:gd name="connsiteY23" fmla="*/ 1066800 h 6858000"/>
              <a:gd name="connsiteX24" fmla="*/ 547053 w 672465"/>
              <a:gd name="connsiteY24" fmla="*/ 1103313 h 6858000"/>
              <a:gd name="connsiteX25" fmla="*/ 531178 w 672465"/>
              <a:gd name="connsiteY25" fmla="*/ 1144588 h 6858000"/>
              <a:gd name="connsiteX26" fmla="*/ 516890 w 672465"/>
              <a:gd name="connsiteY26" fmla="*/ 1190625 h 6858000"/>
              <a:gd name="connsiteX27" fmla="*/ 505778 w 672465"/>
              <a:gd name="connsiteY27" fmla="*/ 1243013 h 6858000"/>
              <a:gd name="connsiteX28" fmla="*/ 497840 w 672465"/>
              <a:gd name="connsiteY28" fmla="*/ 1303338 h 6858000"/>
              <a:gd name="connsiteX29" fmla="*/ 496253 w 672465"/>
              <a:gd name="connsiteY29" fmla="*/ 1371600 h 6858000"/>
              <a:gd name="connsiteX30" fmla="*/ 497840 w 672465"/>
              <a:gd name="connsiteY30" fmla="*/ 1439863 h 6858000"/>
              <a:gd name="connsiteX31" fmla="*/ 505778 w 672465"/>
              <a:gd name="connsiteY31" fmla="*/ 1500188 h 6858000"/>
              <a:gd name="connsiteX32" fmla="*/ 516890 w 672465"/>
              <a:gd name="connsiteY32" fmla="*/ 1552575 h 6858000"/>
              <a:gd name="connsiteX33" fmla="*/ 531178 w 672465"/>
              <a:gd name="connsiteY33" fmla="*/ 1598613 h 6858000"/>
              <a:gd name="connsiteX34" fmla="*/ 547053 w 672465"/>
              <a:gd name="connsiteY34" fmla="*/ 1639888 h 6858000"/>
              <a:gd name="connsiteX35" fmla="*/ 566103 w 672465"/>
              <a:gd name="connsiteY35" fmla="*/ 1676400 h 6858000"/>
              <a:gd name="connsiteX36" fmla="*/ 585153 w 672465"/>
              <a:gd name="connsiteY36" fmla="*/ 1714500 h 6858000"/>
              <a:gd name="connsiteX37" fmla="*/ 604203 w 672465"/>
              <a:gd name="connsiteY37" fmla="*/ 1752600 h 6858000"/>
              <a:gd name="connsiteX38" fmla="*/ 620078 w 672465"/>
              <a:gd name="connsiteY38" fmla="*/ 1789113 h 6858000"/>
              <a:gd name="connsiteX39" fmla="*/ 635953 w 672465"/>
              <a:gd name="connsiteY39" fmla="*/ 1830388 h 6858000"/>
              <a:gd name="connsiteX40" fmla="*/ 651828 w 672465"/>
              <a:gd name="connsiteY40" fmla="*/ 1876425 h 6858000"/>
              <a:gd name="connsiteX41" fmla="*/ 662940 w 672465"/>
              <a:gd name="connsiteY41" fmla="*/ 1928813 h 6858000"/>
              <a:gd name="connsiteX42" fmla="*/ 669290 w 672465"/>
              <a:gd name="connsiteY42" fmla="*/ 1989138 h 6858000"/>
              <a:gd name="connsiteX43" fmla="*/ 672465 w 672465"/>
              <a:gd name="connsiteY43" fmla="*/ 2057400 h 6858000"/>
              <a:gd name="connsiteX44" fmla="*/ 669290 w 672465"/>
              <a:gd name="connsiteY44" fmla="*/ 2125663 h 6858000"/>
              <a:gd name="connsiteX45" fmla="*/ 662940 w 672465"/>
              <a:gd name="connsiteY45" fmla="*/ 2185988 h 6858000"/>
              <a:gd name="connsiteX46" fmla="*/ 651828 w 672465"/>
              <a:gd name="connsiteY46" fmla="*/ 2238375 h 6858000"/>
              <a:gd name="connsiteX47" fmla="*/ 635953 w 672465"/>
              <a:gd name="connsiteY47" fmla="*/ 2284413 h 6858000"/>
              <a:gd name="connsiteX48" fmla="*/ 620078 w 672465"/>
              <a:gd name="connsiteY48" fmla="*/ 2325688 h 6858000"/>
              <a:gd name="connsiteX49" fmla="*/ 604203 w 672465"/>
              <a:gd name="connsiteY49" fmla="*/ 2362200 h 6858000"/>
              <a:gd name="connsiteX50" fmla="*/ 585153 w 672465"/>
              <a:gd name="connsiteY50" fmla="*/ 2400300 h 6858000"/>
              <a:gd name="connsiteX51" fmla="*/ 566103 w 672465"/>
              <a:gd name="connsiteY51" fmla="*/ 2438400 h 6858000"/>
              <a:gd name="connsiteX52" fmla="*/ 547053 w 672465"/>
              <a:gd name="connsiteY52" fmla="*/ 2474913 h 6858000"/>
              <a:gd name="connsiteX53" fmla="*/ 531178 w 672465"/>
              <a:gd name="connsiteY53" fmla="*/ 2516188 h 6858000"/>
              <a:gd name="connsiteX54" fmla="*/ 516890 w 672465"/>
              <a:gd name="connsiteY54" fmla="*/ 2562225 h 6858000"/>
              <a:gd name="connsiteX55" fmla="*/ 505778 w 672465"/>
              <a:gd name="connsiteY55" fmla="*/ 2614613 h 6858000"/>
              <a:gd name="connsiteX56" fmla="*/ 497840 w 672465"/>
              <a:gd name="connsiteY56" fmla="*/ 2674938 h 6858000"/>
              <a:gd name="connsiteX57" fmla="*/ 496253 w 672465"/>
              <a:gd name="connsiteY57" fmla="*/ 2743200 h 6858000"/>
              <a:gd name="connsiteX58" fmla="*/ 497840 w 672465"/>
              <a:gd name="connsiteY58" fmla="*/ 2811463 h 6858000"/>
              <a:gd name="connsiteX59" fmla="*/ 505778 w 672465"/>
              <a:gd name="connsiteY59" fmla="*/ 2871788 h 6858000"/>
              <a:gd name="connsiteX60" fmla="*/ 516890 w 672465"/>
              <a:gd name="connsiteY60" fmla="*/ 2924175 h 6858000"/>
              <a:gd name="connsiteX61" fmla="*/ 531178 w 672465"/>
              <a:gd name="connsiteY61" fmla="*/ 2970213 h 6858000"/>
              <a:gd name="connsiteX62" fmla="*/ 547053 w 672465"/>
              <a:gd name="connsiteY62" fmla="*/ 3011488 h 6858000"/>
              <a:gd name="connsiteX63" fmla="*/ 566103 w 672465"/>
              <a:gd name="connsiteY63" fmla="*/ 3048000 h 6858000"/>
              <a:gd name="connsiteX64" fmla="*/ 585153 w 672465"/>
              <a:gd name="connsiteY64" fmla="*/ 3086100 h 6858000"/>
              <a:gd name="connsiteX65" fmla="*/ 604203 w 672465"/>
              <a:gd name="connsiteY65" fmla="*/ 3124200 h 6858000"/>
              <a:gd name="connsiteX66" fmla="*/ 620078 w 672465"/>
              <a:gd name="connsiteY66" fmla="*/ 3160713 h 6858000"/>
              <a:gd name="connsiteX67" fmla="*/ 635953 w 672465"/>
              <a:gd name="connsiteY67" fmla="*/ 3201988 h 6858000"/>
              <a:gd name="connsiteX68" fmla="*/ 651828 w 672465"/>
              <a:gd name="connsiteY68" fmla="*/ 3248025 h 6858000"/>
              <a:gd name="connsiteX69" fmla="*/ 662940 w 672465"/>
              <a:gd name="connsiteY69" fmla="*/ 3300413 h 6858000"/>
              <a:gd name="connsiteX70" fmla="*/ 669290 w 672465"/>
              <a:gd name="connsiteY70" fmla="*/ 3360738 h 6858000"/>
              <a:gd name="connsiteX71" fmla="*/ 672465 w 672465"/>
              <a:gd name="connsiteY71" fmla="*/ 3427413 h 6858000"/>
              <a:gd name="connsiteX72" fmla="*/ 669290 w 672465"/>
              <a:gd name="connsiteY72" fmla="*/ 3497263 h 6858000"/>
              <a:gd name="connsiteX73" fmla="*/ 662940 w 672465"/>
              <a:gd name="connsiteY73" fmla="*/ 3557588 h 6858000"/>
              <a:gd name="connsiteX74" fmla="*/ 651828 w 672465"/>
              <a:gd name="connsiteY74" fmla="*/ 3609975 h 6858000"/>
              <a:gd name="connsiteX75" fmla="*/ 635953 w 672465"/>
              <a:gd name="connsiteY75" fmla="*/ 3656013 h 6858000"/>
              <a:gd name="connsiteX76" fmla="*/ 620078 w 672465"/>
              <a:gd name="connsiteY76" fmla="*/ 3697288 h 6858000"/>
              <a:gd name="connsiteX77" fmla="*/ 604203 w 672465"/>
              <a:gd name="connsiteY77" fmla="*/ 3733800 h 6858000"/>
              <a:gd name="connsiteX78" fmla="*/ 585153 w 672465"/>
              <a:gd name="connsiteY78" fmla="*/ 3771900 h 6858000"/>
              <a:gd name="connsiteX79" fmla="*/ 566103 w 672465"/>
              <a:gd name="connsiteY79" fmla="*/ 3810000 h 6858000"/>
              <a:gd name="connsiteX80" fmla="*/ 547053 w 672465"/>
              <a:gd name="connsiteY80" fmla="*/ 3846513 h 6858000"/>
              <a:gd name="connsiteX81" fmla="*/ 531178 w 672465"/>
              <a:gd name="connsiteY81" fmla="*/ 3887788 h 6858000"/>
              <a:gd name="connsiteX82" fmla="*/ 516890 w 672465"/>
              <a:gd name="connsiteY82" fmla="*/ 3933825 h 6858000"/>
              <a:gd name="connsiteX83" fmla="*/ 505778 w 672465"/>
              <a:gd name="connsiteY83" fmla="*/ 3986213 h 6858000"/>
              <a:gd name="connsiteX84" fmla="*/ 497840 w 672465"/>
              <a:gd name="connsiteY84" fmla="*/ 4046538 h 6858000"/>
              <a:gd name="connsiteX85" fmla="*/ 496253 w 672465"/>
              <a:gd name="connsiteY85" fmla="*/ 4114800 h 6858000"/>
              <a:gd name="connsiteX86" fmla="*/ 497840 w 672465"/>
              <a:gd name="connsiteY86" fmla="*/ 4183063 h 6858000"/>
              <a:gd name="connsiteX87" fmla="*/ 505778 w 672465"/>
              <a:gd name="connsiteY87" fmla="*/ 4243388 h 6858000"/>
              <a:gd name="connsiteX88" fmla="*/ 516890 w 672465"/>
              <a:gd name="connsiteY88" fmla="*/ 4295775 h 6858000"/>
              <a:gd name="connsiteX89" fmla="*/ 531178 w 672465"/>
              <a:gd name="connsiteY89" fmla="*/ 4341813 h 6858000"/>
              <a:gd name="connsiteX90" fmla="*/ 547053 w 672465"/>
              <a:gd name="connsiteY90" fmla="*/ 4383088 h 6858000"/>
              <a:gd name="connsiteX91" fmla="*/ 566103 w 672465"/>
              <a:gd name="connsiteY91" fmla="*/ 4419600 h 6858000"/>
              <a:gd name="connsiteX92" fmla="*/ 604203 w 672465"/>
              <a:gd name="connsiteY92" fmla="*/ 4495800 h 6858000"/>
              <a:gd name="connsiteX93" fmla="*/ 620078 w 672465"/>
              <a:gd name="connsiteY93" fmla="*/ 4532313 h 6858000"/>
              <a:gd name="connsiteX94" fmla="*/ 635953 w 672465"/>
              <a:gd name="connsiteY94" fmla="*/ 4573588 h 6858000"/>
              <a:gd name="connsiteX95" fmla="*/ 651828 w 672465"/>
              <a:gd name="connsiteY95" fmla="*/ 4619625 h 6858000"/>
              <a:gd name="connsiteX96" fmla="*/ 662940 w 672465"/>
              <a:gd name="connsiteY96" fmla="*/ 4672013 h 6858000"/>
              <a:gd name="connsiteX97" fmla="*/ 669290 w 672465"/>
              <a:gd name="connsiteY97" fmla="*/ 4732338 h 6858000"/>
              <a:gd name="connsiteX98" fmla="*/ 672465 w 672465"/>
              <a:gd name="connsiteY98" fmla="*/ 4800600 h 6858000"/>
              <a:gd name="connsiteX99" fmla="*/ 669290 w 672465"/>
              <a:gd name="connsiteY99" fmla="*/ 4868863 h 6858000"/>
              <a:gd name="connsiteX100" fmla="*/ 662940 w 672465"/>
              <a:gd name="connsiteY100" fmla="*/ 4929188 h 6858000"/>
              <a:gd name="connsiteX101" fmla="*/ 651828 w 672465"/>
              <a:gd name="connsiteY101" fmla="*/ 4981575 h 6858000"/>
              <a:gd name="connsiteX102" fmla="*/ 635953 w 672465"/>
              <a:gd name="connsiteY102" fmla="*/ 5027613 h 6858000"/>
              <a:gd name="connsiteX103" fmla="*/ 620078 w 672465"/>
              <a:gd name="connsiteY103" fmla="*/ 5068888 h 6858000"/>
              <a:gd name="connsiteX104" fmla="*/ 604203 w 672465"/>
              <a:gd name="connsiteY104" fmla="*/ 5105400 h 6858000"/>
              <a:gd name="connsiteX105" fmla="*/ 585153 w 672465"/>
              <a:gd name="connsiteY105" fmla="*/ 5143500 h 6858000"/>
              <a:gd name="connsiteX106" fmla="*/ 566103 w 672465"/>
              <a:gd name="connsiteY106" fmla="*/ 5181600 h 6858000"/>
              <a:gd name="connsiteX107" fmla="*/ 547053 w 672465"/>
              <a:gd name="connsiteY107" fmla="*/ 5218113 h 6858000"/>
              <a:gd name="connsiteX108" fmla="*/ 531178 w 672465"/>
              <a:gd name="connsiteY108" fmla="*/ 5259388 h 6858000"/>
              <a:gd name="connsiteX109" fmla="*/ 516890 w 672465"/>
              <a:gd name="connsiteY109" fmla="*/ 5305425 h 6858000"/>
              <a:gd name="connsiteX110" fmla="*/ 505778 w 672465"/>
              <a:gd name="connsiteY110" fmla="*/ 5357813 h 6858000"/>
              <a:gd name="connsiteX111" fmla="*/ 497840 w 672465"/>
              <a:gd name="connsiteY111" fmla="*/ 5418138 h 6858000"/>
              <a:gd name="connsiteX112" fmla="*/ 496253 w 672465"/>
              <a:gd name="connsiteY112" fmla="*/ 5486400 h 6858000"/>
              <a:gd name="connsiteX113" fmla="*/ 497840 w 672465"/>
              <a:gd name="connsiteY113" fmla="*/ 5554663 h 6858000"/>
              <a:gd name="connsiteX114" fmla="*/ 505778 w 672465"/>
              <a:gd name="connsiteY114" fmla="*/ 5614988 h 6858000"/>
              <a:gd name="connsiteX115" fmla="*/ 516890 w 672465"/>
              <a:gd name="connsiteY115" fmla="*/ 5667375 h 6858000"/>
              <a:gd name="connsiteX116" fmla="*/ 531178 w 672465"/>
              <a:gd name="connsiteY116" fmla="*/ 5713413 h 6858000"/>
              <a:gd name="connsiteX117" fmla="*/ 547053 w 672465"/>
              <a:gd name="connsiteY117" fmla="*/ 5754688 h 6858000"/>
              <a:gd name="connsiteX118" fmla="*/ 566103 w 672465"/>
              <a:gd name="connsiteY118" fmla="*/ 5791200 h 6858000"/>
              <a:gd name="connsiteX119" fmla="*/ 585153 w 672465"/>
              <a:gd name="connsiteY119" fmla="*/ 5829300 h 6858000"/>
              <a:gd name="connsiteX120" fmla="*/ 604203 w 672465"/>
              <a:gd name="connsiteY120" fmla="*/ 5867400 h 6858000"/>
              <a:gd name="connsiteX121" fmla="*/ 620078 w 672465"/>
              <a:gd name="connsiteY121" fmla="*/ 5903913 h 6858000"/>
              <a:gd name="connsiteX122" fmla="*/ 635953 w 672465"/>
              <a:gd name="connsiteY122" fmla="*/ 5945188 h 6858000"/>
              <a:gd name="connsiteX123" fmla="*/ 651828 w 672465"/>
              <a:gd name="connsiteY123" fmla="*/ 5991225 h 6858000"/>
              <a:gd name="connsiteX124" fmla="*/ 662940 w 672465"/>
              <a:gd name="connsiteY124" fmla="*/ 6043613 h 6858000"/>
              <a:gd name="connsiteX125" fmla="*/ 669290 w 672465"/>
              <a:gd name="connsiteY125" fmla="*/ 6103938 h 6858000"/>
              <a:gd name="connsiteX126" fmla="*/ 672465 w 672465"/>
              <a:gd name="connsiteY126" fmla="*/ 6172200 h 6858000"/>
              <a:gd name="connsiteX127" fmla="*/ 669290 w 672465"/>
              <a:gd name="connsiteY127" fmla="*/ 6240463 h 6858000"/>
              <a:gd name="connsiteX128" fmla="*/ 662940 w 672465"/>
              <a:gd name="connsiteY128" fmla="*/ 6300788 h 6858000"/>
              <a:gd name="connsiteX129" fmla="*/ 651828 w 672465"/>
              <a:gd name="connsiteY129" fmla="*/ 6353175 h 6858000"/>
              <a:gd name="connsiteX130" fmla="*/ 635953 w 672465"/>
              <a:gd name="connsiteY130" fmla="*/ 6399213 h 6858000"/>
              <a:gd name="connsiteX131" fmla="*/ 620078 w 672465"/>
              <a:gd name="connsiteY131" fmla="*/ 6440488 h 6858000"/>
              <a:gd name="connsiteX132" fmla="*/ 604203 w 672465"/>
              <a:gd name="connsiteY132" fmla="*/ 6477000 h 6858000"/>
              <a:gd name="connsiteX133" fmla="*/ 585153 w 672465"/>
              <a:gd name="connsiteY133" fmla="*/ 6515100 h 6858000"/>
              <a:gd name="connsiteX134" fmla="*/ 566103 w 672465"/>
              <a:gd name="connsiteY134" fmla="*/ 6553200 h 6858000"/>
              <a:gd name="connsiteX135" fmla="*/ 547053 w 672465"/>
              <a:gd name="connsiteY135" fmla="*/ 6589713 h 6858000"/>
              <a:gd name="connsiteX136" fmla="*/ 531178 w 672465"/>
              <a:gd name="connsiteY136" fmla="*/ 6630988 h 6858000"/>
              <a:gd name="connsiteX137" fmla="*/ 516890 w 672465"/>
              <a:gd name="connsiteY137" fmla="*/ 6677025 h 6858000"/>
              <a:gd name="connsiteX138" fmla="*/ 505778 w 672465"/>
              <a:gd name="connsiteY138" fmla="*/ 6729413 h 6858000"/>
              <a:gd name="connsiteX139" fmla="*/ 497840 w 672465"/>
              <a:gd name="connsiteY139" fmla="*/ 6789738 h 6858000"/>
              <a:gd name="connsiteX140" fmla="*/ 496253 w 672465"/>
              <a:gd name="connsiteY140" fmla="*/ 6858000 h 6858000"/>
              <a:gd name="connsiteX141" fmla="*/ 0 w 672465"/>
              <a:gd name="connsiteY14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672465" h="6858000">
                <a:moveTo>
                  <a:pt x="0" y="0"/>
                </a:moveTo>
                <a:lnTo>
                  <a:pt x="496253" y="0"/>
                </a:lnTo>
                <a:lnTo>
                  <a:pt x="497840" y="68263"/>
                </a:lnTo>
                <a:lnTo>
                  <a:pt x="505778" y="128588"/>
                </a:lnTo>
                <a:lnTo>
                  <a:pt x="516890" y="180975"/>
                </a:lnTo>
                <a:lnTo>
                  <a:pt x="531178" y="227013"/>
                </a:lnTo>
                <a:lnTo>
                  <a:pt x="547053" y="268288"/>
                </a:lnTo>
                <a:lnTo>
                  <a:pt x="566103" y="304800"/>
                </a:lnTo>
                <a:lnTo>
                  <a:pt x="585153" y="342900"/>
                </a:lnTo>
                <a:lnTo>
                  <a:pt x="604203" y="381000"/>
                </a:lnTo>
                <a:lnTo>
                  <a:pt x="620078" y="417513"/>
                </a:lnTo>
                <a:lnTo>
                  <a:pt x="635953" y="458788"/>
                </a:lnTo>
                <a:lnTo>
                  <a:pt x="651828" y="504825"/>
                </a:lnTo>
                <a:lnTo>
                  <a:pt x="662940" y="557213"/>
                </a:lnTo>
                <a:lnTo>
                  <a:pt x="669290" y="617538"/>
                </a:lnTo>
                <a:lnTo>
                  <a:pt x="672465" y="685800"/>
                </a:lnTo>
                <a:lnTo>
                  <a:pt x="669290" y="754063"/>
                </a:lnTo>
                <a:lnTo>
                  <a:pt x="662940" y="814388"/>
                </a:lnTo>
                <a:lnTo>
                  <a:pt x="651828" y="866775"/>
                </a:lnTo>
                <a:lnTo>
                  <a:pt x="635953" y="912813"/>
                </a:lnTo>
                <a:lnTo>
                  <a:pt x="620078" y="954088"/>
                </a:lnTo>
                <a:lnTo>
                  <a:pt x="604203" y="990600"/>
                </a:lnTo>
                <a:lnTo>
                  <a:pt x="585153" y="1028700"/>
                </a:lnTo>
                <a:lnTo>
                  <a:pt x="566103" y="1066800"/>
                </a:lnTo>
                <a:lnTo>
                  <a:pt x="547053" y="1103313"/>
                </a:lnTo>
                <a:lnTo>
                  <a:pt x="531178" y="1144588"/>
                </a:lnTo>
                <a:lnTo>
                  <a:pt x="516890" y="1190625"/>
                </a:lnTo>
                <a:lnTo>
                  <a:pt x="505778" y="1243013"/>
                </a:lnTo>
                <a:lnTo>
                  <a:pt x="497840" y="1303338"/>
                </a:lnTo>
                <a:lnTo>
                  <a:pt x="496253" y="1371600"/>
                </a:lnTo>
                <a:lnTo>
                  <a:pt x="497840" y="1439863"/>
                </a:lnTo>
                <a:lnTo>
                  <a:pt x="505778" y="1500188"/>
                </a:lnTo>
                <a:lnTo>
                  <a:pt x="516890" y="1552575"/>
                </a:lnTo>
                <a:lnTo>
                  <a:pt x="531178" y="1598613"/>
                </a:lnTo>
                <a:lnTo>
                  <a:pt x="547053" y="1639888"/>
                </a:lnTo>
                <a:lnTo>
                  <a:pt x="566103" y="1676400"/>
                </a:lnTo>
                <a:lnTo>
                  <a:pt x="585153" y="1714500"/>
                </a:lnTo>
                <a:lnTo>
                  <a:pt x="604203" y="1752600"/>
                </a:lnTo>
                <a:lnTo>
                  <a:pt x="620078" y="1789113"/>
                </a:lnTo>
                <a:lnTo>
                  <a:pt x="635953" y="1830388"/>
                </a:lnTo>
                <a:lnTo>
                  <a:pt x="651828" y="1876425"/>
                </a:lnTo>
                <a:lnTo>
                  <a:pt x="662940" y="1928813"/>
                </a:lnTo>
                <a:lnTo>
                  <a:pt x="669290" y="1989138"/>
                </a:lnTo>
                <a:lnTo>
                  <a:pt x="672465" y="2057400"/>
                </a:lnTo>
                <a:lnTo>
                  <a:pt x="669290" y="2125663"/>
                </a:lnTo>
                <a:lnTo>
                  <a:pt x="662940" y="2185988"/>
                </a:lnTo>
                <a:lnTo>
                  <a:pt x="651828" y="2238375"/>
                </a:lnTo>
                <a:lnTo>
                  <a:pt x="635953" y="2284413"/>
                </a:lnTo>
                <a:lnTo>
                  <a:pt x="620078" y="2325688"/>
                </a:lnTo>
                <a:lnTo>
                  <a:pt x="604203" y="2362200"/>
                </a:lnTo>
                <a:lnTo>
                  <a:pt x="585153" y="2400300"/>
                </a:lnTo>
                <a:lnTo>
                  <a:pt x="566103" y="2438400"/>
                </a:lnTo>
                <a:lnTo>
                  <a:pt x="547053" y="2474913"/>
                </a:lnTo>
                <a:lnTo>
                  <a:pt x="531178" y="2516188"/>
                </a:lnTo>
                <a:lnTo>
                  <a:pt x="516890" y="2562225"/>
                </a:lnTo>
                <a:lnTo>
                  <a:pt x="505778" y="2614613"/>
                </a:lnTo>
                <a:lnTo>
                  <a:pt x="497840" y="2674938"/>
                </a:lnTo>
                <a:lnTo>
                  <a:pt x="496253" y="2743200"/>
                </a:lnTo>
                <a:lnTo>
                  <a:pt x="497840" y="2811463"/>
                </a:lnTo>
                <a:lnTo>
                  <a:pt x="505778" y="2871788"/>
                </a:lnTo>
                <a:lnTo>
                  <a:pt x="516890" y="2924175"/>
                </a:lnTo>
                <a:lnTo>
                  <a:pt x="531178" y="2970213"/>
                </a:lnTo>
                <a:lnTo>
                  <a:pt x="547053" y="3011488"/>
                </a:lnTo>
                <a:lnTo>
                  <a:pt x="566103" y="3048000"/>
                </a:lnTo>
                <a:lnTo>
                  <a:pt x="585153" y="3086100"/>
                </a:lnTo>
                <a:lnTo>
                  <a:pt x="604203" y="3124200"/>
                </a:lnTo>
                <a:lnTo>
                  <a:pt x="620078" y="3160713"/>
                </a:lnTo>
                <a:lnTo>
                  <a:pt x="635953" y="3201988"/>
                </a:lnTo>
                <a:lnTo>
                  <a:pt x="651828" y="3248025"/>
                </a:lnTo>
                <a:lnTo>
                  <a:pt x="662940" y="3300413"/>
                </a:lnTo>
                <a:lnTo>
                  <a:pt x="669290" y="3360738"/>
                </a:lnTo>
                <a:lnTo>
                  <a:pt x="672465" y="3427413"/>
                </a:lnTo>
                <a:lnTo>
                  <a:pt x="669290" y="3497263"/>
                </a:lnTo>
                <a:lnTo>
                  <a:pt x="662940" y="3557588"/>
                </a:lnTo>
                <a:lnTo>
                  <a:pt x="651828" y="3609975"/>
                </a:lnTo>
                <a:lnTo>
                  <a:pt x="635953" y="3656013"/>
                </a:lnTo>
                <a:lnTo>
                  <a:pt x="620078" y="3697288"/>
                </a:lnTo>
                <a:lnTo>
                  <a:pt x="604203" y="3733800"/>
                </a:lnTo>
                <a:lnTo>
                  <a:pt x="585153" y="3771900"/>
                </a:lnTo>
                <a:lnTo>
                  <a:pt x="566103" y="3810000"/>
                </a:lnTo>
                <a:lnTo>
                  <a:pt x="547053" y="3846513"/>
                </a:lnTo>
                <a:lnTo>
                  <a:pt x="531178" y="3887788"/>
                </a:lnTo>
                <a:lnTo>
                  <a:pt x="516890" y="3933825"/>
                </a:lnTo>
                <a:lnTo>
                  <a:pt x="505778" y="3986213"/>
                </a:lnTo>
                <a:lnTo>
                  <a:pt x="497840" y="4046538"/>
                </a:lnTo>
                <a:lnTo>
                  <a:pt x="496253" y="4114800"/>
                </a:lnTo>
                <a:lnTo>
                  <a:pt x="497840" y="4183063"/>
                </a:lnTo>
                <a:lnTo>
                  <a:pt x="505778" y="4243388"/>
                </a:lnTo>
                <a:lnTo>
                  <a:pt x="516890" y="4295775"/>
                </a:lnTo>
                <a:lnTo>
                  <a:pt x="531178" y="4341813"/>
                </a:lnTo>
                <a:lnTo>
                  <a:pt x="547053" y="4383088"/>
                </a:lnTo>
                <a:lnTo>
                  <a:pt x="566103" y="4419600"/>
                </a:lnTo>
                <a:lnTo>
                  <a:pt x="604203" y="4495800"/>
                </a:lnTo>
                <a:lnTo>
                  <a:pt x="620078" y="4532313"/>
                </a:lnTo>
                <a:lnTo>
                  <a:pt x="635953" y="4573588"/>
                </a:lnTo>
                <a:lnTo>
                  <a:pt x="651828" y="4619625"/>
                </a:lnTo>
                <a:lnTo>
                  <a:pt x="662940" y="4672013"/>
                </a:lnTo>
                <a:lnTo>
                  <a:pt x="669290" y="4732338"/>
                </a:lnTo>
                <a:lnTo>
                  <a:pt x="672465" y="4800600"/>
                </a:lnTo>
                <a:lnTo>
                  <a:pt x="669290" y="4868863"/>
                </a:lnTo>
                <a:lnTo>
                  <a:pt x="662940" y="4929188"/>
                </a:lnTo>
                <a:lnTo>
                  <a:pt x="651828" y="4981575"/>
                </a:lnTo>
                <a:lnTo>
                  <a:pt x="635953" y="5027613"/>
                </a:lnTo>
                <a:lnTo>
                  <a:pt x="620078" y="5068888"/>
                </a:lnTo>
                <a:lnTo>
                  <a:pt x="604203" y="5105400"/>
                </a:lnTo>
                <a:lnTo>
                  <a:pt x="585153" y="5143500"/>
                </a:lnTo>
                <a:lnTo>
                  <a:pt x="566103" y="5181600"/>
                </a:lnTo>
                <a:lnTo>
                  <a:pt x="547053" y="5218113"/>
                </a:lnTo>
                <a:lnTo>
                  <a:pt x="531178" y="5259388"/>
                </a:lnTo>
                <a:lnTo>
                  <a:pt x="516890" y="5305425"/>
                </a:lnTo>
                <a:lnTo>
                  <a:pt x="505778" y="5357813"/>
                </a:lnTo>
                <a:lnTo>
                  <a:pt x="497840" y="5418138"/>
                </a:lnTo>
                <a:lnTo>
                  <a:pt x="496253" y="5486400"/>
                </a:lnTo>
                <a:lnTo>
                  <a:pt x="497840" y="5554663"/>
                </a:lnTo>
                <a:lnTo>
                  <a:pt x="505778" y="5614988"/>
                </a:lnTo>
                <a:lnTo>
                  <a:pt x="516890" y="5667375"/>
                </a:lnTo>
                <a:lnTo>
                  <a:pt x="531178" y="5713413"/>
                </a:lnTo>
                <a:lnTo>
                  <a:pt x="547053" y="5754688"/>
                </a:lnTo>
                <a:lnTo>
                  <a:pt x="566103" y="5791200"/>
                </a:lnTo>
                <a:lnTo>
                  <a:pt x="585153" y="5829300"/>
                </a:lnTo>
                <a:lnTo>
                  <a:pt x="604203" y="5867400"/>
                </a:lnTo>
                <a:lnTo>
                  <a:pt x="620078" y="5903913"/>
                </a:lnTo>
                <a:lnTo>
                  <a:pt x="635953" y="5945188"/>
                </a:lnTo>
                <a:lnTo>
                  <a:pt x="651828" y="5991225"/>
                </a:lnTo>
                <a:lnTo>
                  <a:pt x="662940" y="6043613"/>
                </a:lnTo>
                <a:lnTo>
                  <a:pt x="669290" y="6103938"/>
                </a:lnTo>
                <a:lnTo>
                  <a:pt x="672465" y="6172200"/>
                </a:lnTo>
                <a:lnTo>
                  <a:pt x="669290" y="6240463"/>
                </a:lnTo>
                <a:lnTo>
                  <a:pt x="662940" y="6300788"/>
                </a:lnTo>
                <a:lnTo>
                  <a:pt x="651828" y="6353175"/>
                </a:lnTo>
                <a:lnTo>
                  <a:pt x="635953" y="6399213"/>
                </a:lnTo>
                <a:lnTo>
                  <a:pt x="620078" y="6440488"/>
                </a:lnTo>
                <a:lnTo>
                  <a:pt x="604203" y="6477000"/>
                </a:lnTo>
                <a:lnTo>
                  <a:pt x="585153" y="6515100"/>
                </a:lnTo>
                <a:lnTo>
                  <a:pt x="566103" y="6553200"/>
                </a:lnTo>
                <a:lnTo>
                  <a:pt x="547053" y="6589713"/>
                </a:lnTo>
                <a:lnTo>
                  <a:pt x="531178" y="6630988"/>
                </a:lnTo>
                <a:lnTo>
                  <a:pt x="516890" y="6677025"/>
                </a:lnTo>
                <a:lnTo>
                  <a:pt x="505778" y="6729413"/>
                </a:lnTo>
                <a:lnTo>
                  <a:pt x="497840" y="6789738"/>
                </a:lnTo>
                <a:lnTo>
                  <a:pt x="496253" y="6858000"/>
                </a:lnTo>
                <a:lnTo>
                  <a:pt x="0" y="6858000"/>
                </a:lnTo>
                <a:close/>
              </a:path>
            </a:pathLst>
          </a:custGeom>
          <a:solidFill>
            <a:schemeClr val="tx2"/>
          </a:solidFill>
          <a:ln w="0">
            <a:noFill/>
            <a:prstDash val="solid"/>
            <a:round/>
            <a:headEnd/>
            <a:tailEnd/>
          </a:ln>
        </p:spPr>
      </p:sp>
      <p:sp>
        <p:nvSpPr>
          <p:cNvPr id="26" name="Freeform: Shape 25">
            <a:extLst>
              <a:ext uri="{FF2B5EF4-FFF2-40B4-BE49-F238E27FC236}">
                <a16:creationId xmlns:a16="http://schemas.microsoft.com/office/drawing/2014/main" id="{4335FFDD-516F-4EE1-B41C-0F0C5BFBB0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8580" y="325510"/>
            <a:ext cx="2192733" cy="2190068"/>
          </a:xfrm>
          <a:custGeom>
            <a:avLst/>
            <a:gdLst>
              <a:gd name="connsiteX0" fmla="*/ 3095991 w 6191980"/>
              <a:gd name="connsiteY0" fmla="*/ 0 h 6184462"/>
              <a:gd name="connsiteX1" fmla="*/ 3156069 w 6191980"/>
              <a:gd name="connsiteY1" fmla="*/ 5631 h 6184462"/>
              <a:gd name="connsiteX2" fmla="*/ 3214272 w 6191980"/>
              <a:gd name="connsiteY2" fmla="*/ 20652 h 6184462"/>
              <a:gd name="connsiteX3" fmla="*/ 3270598 w 6191980"/>
              <a:gd name="connsiteY3" fmla="*/ 43182 h 6184462"/>
              <a:gd name="connsiteX4" fmla="*/ 3328798 w 6191980"/>
              <a:gd name="connsiteY4" fmla="*/ 71344 h 6184462"/>
              <a:gd name="connsiteX5" fmla="*/ 3383247 w 6191980"/>
              <a:gd name="connsiteY5" fmla="*/ 103262 h 6184462"/>
              <a:gd name="connsiteX6" fmla="*/ 3439573 w 6191980"/>
              <a:gd name="connsiteY6" fmla="*/ 137057 h 6184462"/>
              <a:gd name="connsiteX7" fmla="*/ 3495897 w 6191980"/>
              <a:gd name="connsiteY7" fmla="*/ 167096 h 6184462"/>
              <a:gd name="connsiteX8" fmla="*/ 3552221 w 6191980"/>
              <a:gd name="connsiteY8" fmla="*/ 197137 h 6184462"/>
              <a:gd name="connsiteX9" fmla="*/ 3606669 w 6191980"/>
              <a:gd name="connsiteY9" fmla="*/ 219666 h 6184462"/>
              <a:gd name="connsiteX10" fmla="*/ 3666749 w 6191980"/>
              <a:gd name="connsiteY10" fmla="*/ 234686 h 6184462"/>
              <a:gd name="connsiteX11" fmla="*/ 3724950 w 6191980"/>
              <a:gd name="connsiteY11" fmla="*/ 242197 h 6184462"/>
              <a:gd name="connsiteX12" fmla="*/ 3786907 w 6191980"/>
              <a:gd name="connsiteY12" fmla="*/ 242197 h 6184462"/>
              <a:gd name="connsiteX13" fmla="*/ 3850743 w 6191980"/>
              <a:gd name="connsiteY13" fmla="*/ 238443 h 6184462"/>
              <a:gd name="connsiteX14" fmla="*/ 3914577 w 6191980"/>
              <a:gd name="connsiteY14" fmla="*/ 230932 h 6184462"/>
              <a:gd name="connsiteX15" fmla="*/ 3978413 w 6191980"/>
              <a:gd name="connsiteY15" fmla="*/ 221545 h 6184462"/>
              <a:gd name="connsiteX16" fmla="*/ 4042247 w 6191980"/>
              <a:gd name="connsiteY16" fmla="*/ 214035 h 6184462"/>
              <a:gd name="connsiteX17" fmla="*/ 4106083 w 6191980"/>
              <a:gd name="connsiteY17" fmla="*/ 208401 h 6184462"/>
              <a:gd name="connsiteX18" fmla="*/ 4166161 w 6191980"/>
              <a:gd name="connsiteY18" fmla="*/ 210279 h 6184462"/>
              <a:gd name="connsiteX19" fmla="*/ 4224364 w 6191980"/>
              <a:gd name="connsiteY19" fmla="*/ 217789 h 6184462"/>
              <a:gd name="connsiteX20" fmla="*/ 4280690 w 6191980"/>
              <a:gd name="connsiteY20" fmla="*/ 234686 h 6184462"/>
              <a:gd name="connsiteX21" fmla="*/ 4327628 w 6191980"/>
              <a:gd name="connsiteY21" fmla="*/ 259094 h 6184462"/>
              <a:gd name="connsiteX22" fmla="*/ 4372686 w 6191980"/>
              <a:gd name="connsiteY22" fmla="*/ 291012 h 6184462"/>
              <a:gd name="connsiteX23" fmla="*/ 4412114 w 6191980"/>
              <a:gd name="connsiteY23" fmla="*/ 328561 h 6184462"/>
              <a:gd name="connsiteX24" fmla="*/ 4451542 w 6191980"/>
              <a:gd name="connsiteY24" fmla="*/ 371743 h 6184462"/>
              <a:gd name="connsiteX25" fmla="*/ 4487214 w 6191980"/>
              <a:gd name="connsiteY25" fmla="*/ 416803 h 6184462"/>
              <a:gd name="connsiteX26" fmla="*/ 4522886 w 6191980"/>
              <a:gd name="connsiteY26" fmla="*/ 463741 h 6184462"/>
              <a:gd name="connsiteX27" fmla="*/ 4558559 w 6191980"/>
              <a:gd name="connsiteY27" fmla="*/ 510678 h 6184462"/>
              <a:gd name="connsiteX28" fmla="*/ 4594231 w 6191980"/>
              <a:gd name="connsiteY28" fmla="*/ 555737 h 6184462"/>
              <a:gd name="connsiteX29" fmla="*/ 4631782 w 6191980"/>
              <a:gd name="connsiteY29" fmla="*/ 598919 h 6184462"/>
              <a:gd name="connsiteX30" fmla="*/ 4674964 w 6191980"/>
              <a:gd name="connsiteY30" fmla="*/ 636471 h 6184462"/>
              <a:gd name="connsiteX31" fmla="*/ 4716270 w 6191980"/>
              <a:gd name="connsiteY31" fmla="*/ 670266 h 6184462"/>
              <a:gd name="connsiteX32" fmla="*/ 4763206 w 6191980"/>
              <a:gd name="connsiteY32" fmla="*/ 696549 h 6184462"/>
              <a:gd name="connsiteX33" fmla="*/ 4813899 w 6191980"/>
              <a:gd name="connsiteY33" fmla="*/ 719079 h 6184462"/>
              <a:gd name="connsiteX34" fmla="*/ 4868345 w 6191980"/>
              <a:gd name="connsiteY34" fmla="*/ 737854 h 6184462"/>
              <a:gd name="connsiteX35" fmla="*/ 4924669 w 6191980"/>
              <a:gd name="connsiteY35" fmla="*/ 754751 h 6184462"/>
              <a:gd name="connsiteX36" fmla="*/ 4980995 w 6191980"/>
              <a:gd name="connsiteY36" fmla="*/ 769772 h 6184462"/>
              <a:gd name="connsiteX37" fmla="*/ 5039198 w 6191980"/>
              <a:gd name="connsiteY37" fmla="*/ 784792 h 6184462"/>
              <a:gd name="connsiteX38" fmla="*/ 5093644 w 6191980"/>
              <a:gd name="connsiteY38" fmla="*/ 801690 h 6184462"/>
              <a:gd name="connsiteX39" fmla="*/ 5148091 w 6191980"/>
              <a:gd name="connsiteY39" fmla="*/ 820464 h 6184462"/>
              <a:gd name="connsiteX40" fmla="*/ 5198784 w 6191980"/>
              <a:gd name="connsiteY40" fmla="*/ 842995 h 6184462"/>
              <a:gd name="connsiteX41" fmla="*/ 5243845 w 6191980"/>
              <a:gd name="connsiteY41" fmla="*/ 871157 h 6184462"/>
              <a:gd name="connsiteX42" fmla="*/ 5285151 w 6191980"/>
              <a:gd name="connsiteY42" fmla="*/ 904952 h 6184462"/>
              <a:gd name="connsiteX43" fmla="*/ 5318944 w 6191980"/>
              <a:gd name="connsiteY43" fmla="*/ 946257 h 6184462"/>
              <a:gd name="connsiteX44" fmla="*/ 5347108 w 6191980"/>
              <a:gd name="connsiteY44" fmla="*/ 991317 h 6184462"/>
              <a:gd name="connsiteX45" fmla="*/ 5369636 w 6191980"/>
              <a:gd name="connsiteY45" fmla="*/ 1042007 h 6184462"/>
              <a:gd name="connsiteX46" fmla="*/ 5388410 w 6191980"/>
              <a:gd name="connsiteY46" fmla="*/ 1096456 h 6184462"/>
              <a:gd name="connsiteX47" fmla="*/ 5405308 w 6191980"/>
              <a:gd name="connsiteY47" fmla="*/ 1150903 h 6184462"/>
              <a:gd name="connsiteX48" fmla="*/ 5420328 w 6191980"/>
              <a:gd name="connsiteY48" fmla="*/ 1209105 h 6184462"/>
              <a:gd name="connsiteX49" fmla="*/ 5435349 w 6191980"/>
              <a:gd name="connsiteY49" fmla="*/ 1265429 h 6184462"/>
              <a:gd name="connsiteX50" fmla="*/ 5452246 w 6191980"/>
              <a:gd name="connsiteY50" fmla="*/ 1321755 h 6184462"/>
              <a:gd name="connsiteX51" fmla="*/ 5471021 w 6191980"/>
              <a:gd name="connsiteY51" fmla="*/ 1376203 h 6184462"/>
              <a:gd name="connsiteX52" fmla="*/ 5493550 w 6191980"/>
              <a:gd name="connsiteY52" fmla="*/ 1426896 h 6184462"/>
              <a:gd name="connsiteX53" fmla="*/ 5519836 w 6191980"/>
              <a:gd name="connsiteY53" fmla="*/ 1473832 h 6184462"/>
              <a:gd name="connsiteX54" fmla="*/ 5553632 w 6191980"/>
              <a:gd name="connsiteY54" fmla="*/ 1515138 h 6184462"/>
              <a:gd name="connsiteX55" fmla="*/ 5591181 w 6191980"/>
              <a:gd name="connsiteY55" fmla="*/ 1558320 h 6184462"/>
              <a:gd name="connsiteX56" fmla="*/ 5634364 w 6191980"/>
              <a:gd name="connsiteY56" fmla="*/ 1595869 h 6184462"/>
              <a:gd name="connsiteX57" fmla="*/ 5679425 w 6191980"/>
              <a:gd name="connsiteY57" fmla="*/ 1631541 h 6184462"/>
              <a:gd name="connsiteX58" fmla="*/ 5728238 w 6191980"/>
              <a:gd name="connsiteY58" fmla="*/ 1667213 h 6184462"/>
              <a:gd name="connsiteX59" fmla="*/ 5775175 w 6191980"/>
              <a:gd name="connsiteY59" fmla="*/ 1702885 h 6184462"/>
              <a:gd name="connsiteX60" fmla="*/ 5820236 w 6191980"/>
              <a:gd name="connsiteY60" fmla="*/ 1738560 h 6184462"/>
              <a:gd name="connsiteX61" fmla="*/ 5863416 w 6191980"/>
              <a:gd name="connsiteY61" fmla="*/ 1777986 h 6184462"/>
              <a:gd name="connsiteX62" fmla="*/ 5900968 w 6191980"/>
              <a:gd name="connsiteY62" fmla="*/ 1817414 h 6184462"/>
              <a:gd name="connsiteX63" fmla="*/ 5932886 w 6191980"/>
              <a:gd name="connsiteY63" fmla="*/ 1862474 h 6184462"/>
              <a:gd name="connsiteX64" fmla="*/ 5957294 w 6191980"/>
              <a:gd name="connsiteY64" fmla="*/ 1909410 h 6184462"/>
              <a:gd name="connsiteX65" fmla="*/ 5974191 w 6191980"/>
              <a:gd name="connsiteY65" fmla="*/ 1965736 h 6184462"/>
              <a:gd name="connsiteX66" fmla="*/ 5981700 w 6191980"/>
              <a:gd name="connsiteY66" fmla="*/ 2023938 h 6184462"/>
              <a:gd name="connsiteX67" fmla="*/ 5983578 w 6191980"/>
              <a:gd name="connsiteY67" fmla="*/ 2084018 h 6184462"/>
              <a:gd name="connsiteX68" fmla="*/ 5977945 w 6191980"/>
              <a:gd name="connsiteY68" fmla="*/ 2147852 h 6184462"/>
              <a:gd name="connsiteX69" fmla="*/ 5970435 w 6191980"/>
              <a:gd name="connsiteY69" fmla="*/ 2211686 h 6184462"/>
              <a:gd name="connsiteX70" fmla="*/ 5961048 w 6191980"/>
              <a:gd name="connsiteY70" fmla="*/ 2275522 h 6184462"/>
              <a:gd name="connsiteX71" fmla="*/ 5953538 w 6191980"/>
              <a:gd name="connsiteY71" fmla="*/ 2339356 h 6184462"/>
              <a:gd name="connsiteX72" fmla="*/ 5949784 w 6191980"/>
              <a:gd name="connsiteY72" fmla="*/ 2403192 h 6184462"/>
              <a:gd name="connsiteX73" fmla="*/ 5949784 w 6191980"/>
              <a:gd name="connsiteY73" fmla="*/ 2465149 h 6184462"/>
              <a:gd name="connsiteX74" fmla="*/ 5957294 w 6191980"/>
              <a:gd name="connsiteY74" fmla="*/ 2523350 h 6184462"/>
              <a:gd name="connsiteX75" fmla="*/ 5972312 w 6191980"/>
              <a:gd name="connsiteY75" fmla="*/ 2581552 h 6184462"/>
              <a:gd name="connsiteX76" fmla="*/ 5994843 w 6191980"/>
              <a:gd name="connsiteY76" fmla="*/ 2636001 h 6184462"/>
              <a:gd name="connsiteX77" fmla="*/ 6024884 w 6191980"/>
              <a:gd name="connsiteY77" fmla="*/ 2692325 h 6184462"/>
              <a:gd name="connsiteX78" fmla="*/ 6054922 w 6191980"/>
              <a:gd name="connsiteY78" fmla="*/ 2748651 h 6184462"/>
              <a:gd name="connsiteX79" fmla="*/ 6088718 w 6191980"/>
              <a:gd name="connsiteY79" fmla="*/ 2804974 h 6184462"/>
              <a:gd name="connsiteX80" fmla="*/ 6120634 w 6191980"/>
              <a:gd name="connsiteY80" fmla="*/ 2859423 h 6184462"/>
              <a:gd name="connsiteX81" fmla="*/ 6148798 w 6191980"/>
              <a:gd name="connsiteY81" fmla="*/ 2917624 h 6184462"/>
              <a:gd name="connsiteX82" fmla="*/ 6171326 w 6191980"/>
              <a:gd name="connsiteY82" fmla="*/ 2973950 h 6184462"/>
              <a:gd name="connsiteX83" fmla="*/ 6186347 w 6191980"/>
              <a:gd name="connsiteY83" fmla="*/ 3032152 h 6184462"/>
              <a:gd name="connsiteX84" fmla="*/ 6191980 w 6191980"/>
              <a:gd name="connsiteY84" fmla="*/ 3092230 h 6184462"/>
              <a:gd name="connsiteX85" fmla="*/ 6186347 w 6191980"/>
              <a:gd name="connsiteY85" fmla="*/ 3152310 h 6184462"/>
              <a:gd name="connsiteX86" fmla="*/ 6171326 w 6191980"/>
              <a:gd name="connsiteY86" fmla="*/ 3210513 h 6184462"/>
              <a:gd name="connsiteX87" fmla="*/ 6148798 w 6191980"/>
              <a:gd name="connsiteY87" fmla="*/ 3266839 h 6184462"/>
              <a:gd name="connsiteX88" fmla="*/ 6120634 w 6191980"/>
              <a:gd name="connsiteY88" fmla="*/ 3325039 h 6184462"/>
              <a:gd name="connsiteX89" fmla="*/ 6088718 w 6191980"/>
              <a:gd name="connsiteY89" fmla="*/ 3379488 h 6184462"/>
              <a:gd name="connsiteX90" fmla="*/ 6054922 w 6191980"/>
              <a:gd name="connsiteY90" fmla="*/ 3435814 h 6184462"/>
              <a:gd name="connsiteX91" fmla="*/ 6024884 w 6191980"/>
              <a:gd name="connsiteY91" fmla="*/ 3492137 h 6184462"/>
              <a:gd name="connsiteX92" fmla="*/ 5994843 w 6191980"/>
              <a:gd name="connsiteY92" fmla="*/ 3548461 h 6184462"/>
              <a:gd name="connsiteX93" fmla="*/ 5972312 w 6191980"/>
              <a:gd name="connsiteY93" fmla="*/ 3602910 h 6184462"/>
              <a:gd name="connsiteX94" fmla="*/ 5957294 w 6191980"/>
              <a:gd name="connsiteY94" fmla="*/ 3661113 h 6184462"/>
              <a:gd name="connsiteX95" fmla="*/ 5949784 w 6191980"/>
              <a:gd name="connsiteY95" fmla="*/ 3719313 h 6184462"/>
              <a:gd name="connsiteX96" fmla="*/ 5949784 w 6191980"/>
              <a:gd name="connsiteY96" fmla="*/ 3781272 h 6184462"/>
              <a:gd name="connsiteX97" fmla="*/ 5953538 w 6191980"/>
              <a:gd name="connsiteY97" fmla="*/ 3845106 h 6184462"/>
              <a:gd name="connsiteX98" fmla="*/ 5961048 w 6191980"/>
              <a:gd name="connsiteY98" fmla="*/ 3908940 h 6184462"/>
              <a:gd name="connsiteX99" fmla="*/ 5970435 w 6191980"/>
              <a:gd name="connsiteY99" fmla="*/ 3972776 h 6184462"/>
              <a:gd name="connsiteX100" fmla="*/ 5977945 w 6191980"/>
              <a:gd name="connsiteY100" fmla="*/ 4036610 h 6184462"/>
              <a:gd name="connsiteX101" fmla="*/ 5983578 w 6191980"/>
              <a:gd name="connsiteY101" fmla="*/ 4100444 h 6184462"/>
              <a:gd name="connsiteX102" fmla="*/ 5981700 w 6191980"/>
              <a:gd name="connsiteY102" fmla="*/ 4160526 h 6184462"/>
              <a:gd name="connsiteX103" fmla="*/ 5974191 w 6191980"/>
              <a:gd name="connsiteY103" fmla="*/ 4218729 h 6184462"/>
              <a:gd name="connsiteX104" fmla="*/ 5957294 w 6191980"/>
              <a:gd name="connsiteY104" fmla="*/ 4275053 h 6184462"/>
              <a:gd name="connsiteX105" fmla="*/ 5932886 w 6191980"/>
              <a:gd name="connsiteY105" fmla="*/ 4321989 h 6184462"/>
              <a:gd name="connsiteX106" fmla="*/ 5900968 w 6191980"/>
              <a:gd name="connsiteY106" fmla="*/ 4367050 h 6184462"/>
              <a:gd name="connsiteX107" fmla="*/ 5863416 w 6191980"/>
              <a:gd name="connsiteY107" fmla="*/ 4406477 h 6184462"/>
              <a:gd name="connsiteX108" fmla="*/ 5820236 w 6191980"/>
              <a:gd name="connsiteY108" fmla="*/ 4445903 h 6184462"/>
              <a:gd name="connsiteX109" fmla="*/ 5775175 w 6191980"/>
              <a:gd name="connsiteY109" fmla="*/ 4481577 h 6184462"/>
              <a:gd name="connsiteX110" fmla="*/ 5728238 w 6191980"/>
              <a:gd name="connsiteY110" fmla="*/ 4517249 h 6184462"/>
              <a:gd name="connsiteX111" fmla="*/ 5679425 w 6191980"/>
              <a:gd name="connsiteY111" fmla="*/ 4552921 h 6184462"/>
              <a:gd name="connsiteX112" fmla="*/ 5634364 w 6191980"/>
              <a:gd name="connsiteY112" fmla="*/ 4588593 h 6184462"/>
              <a:gd name="connsiteX113" fmla="*/ 5591181 w 6191980"/>
              <a:gd name="connsiteY113" fmla="*/ 4626142 h 6184462"/>
              <a:gd name="connsiteX114" fmla="*/ 5553632 w 6191980"/>
              <a:gd name="connsiteY114" fmla="*/ 4669325 h 6184462"/>
              <a:gd name="connsiteX115" fmla="*/ 5519836 w 6191980"/>
              <a:gd name="connsiteY115" fmla="*/ 4710630 h 6184462"/>
              <a:gd name="connsiteX116" fmla="*/ 5493550 w 6191980"/>
              <a:gd name="connsiteY116" fmla="*/ 4757566 h 6184462"/>
              <a:gd name="connsiteX117" fmla="*/ 5471021 w 6191980"/>
              <a:gd name="connsiteY117" fmla="*/ 4808259 h 6184462"/>
              <a:gd name="connsiteX118" fmla="*/ 5452246 w 6191980"/>
              <a:gd name="connsiteY118" fmla="*/ 4862708 h 6184462"/>
              <a:gd name="connsiteX119" fmla="*/ 5435349 w 6191980"/>
              <a:gd name="connsiteY119" fmla="*/ 4919033 h 6184462"/>
              <a:gd name="connsiteX120" fmla="*/ 5420328 w 6191980"/>
              <a:gd name="connsiteY120" fmla="*/ 4975357 h 6184462"/>
              <a:gd name="connsiteX121" fmla="*/ 5405308 w 6191980"/>
              <a:gd name="connsiteY121" fmla="*/ 5033560 h 6184462"/>
              <a:gd name="connsiteX122" fmla="*/ 5388410 w 6191980"/>
              <a:gd name="connsiteY122" fmla="*/ 5088007 h 6184462"/>
              <a:gd name="connsiteX123" fmla="*/ 5369636 w 6191980"/>
              <a:gd name="connsiteY123" fmla="*/ 5142453 h 6184462"/>
              <a:gd name="connsiteX124" fmla="*/ 5347108 w 6191980"/>
              <a:gd name="connsiteY124" fmla="*/ 5193146 h 6184462"/>
              <a:gd name="connsiteX125" fmla="*/ 5318944 w 6191980"/>
              <a:gd name="connsiteY125" fmla="*/ 5238207 h 6184462"/>
              <a:gd name="connsiteX126" fmla="*/ 5285151 w 6191980"/>
              <a:gd name="connsiteY126" fmla="*/ 5279510 h 6184462"/>
              <a:gd name="connsiteX127" fmla="*/ 5243845 w 6191980"/>
              <a:gd name="connsiteY127" fmla="*/ 5313305 h 6184462"/>
              <a:gd name="connsiteX128" fmla="*/ 5198784 w 6191980"/>
              <a:gd name="connsiteY128" fmla="*/ 5341467 h 6184462"/>
              <a:gd name="connsiteX129" fmla="*/ 5148091 w 6191980"/>
              <a:gd name="connsiteY129" fmla="*/ 5363998 h 6184462"/>
              <a:gd name="connsiteX130" fmla="*/ 5093644 w 6191980"/>
              <a:gd name="connsiteY130" fmla="*/ 5382773 h 6184462"/>
              <a:gd name="connsiteX131" fmla="*/ 5039198 w 6191980"/>
              <a:gd name="connsiteY131" fmla="*/ 5399670 h 6184462"/>
              <a:gd name="connsiteX132" fmla="*/ 4980995 w 6191980"/>
              <a:gd name="connsiteY132" fmla="*/ 5414691 h 6184462"/>
              <a:gd name="connsiteX133" fmla="*/ 4924669 w 6191980"/>
              <a:gd name="connsiteY133" fmla="*/ 5429711 h 6184462"/>
              <a:gd name="connsiteX134" fmla="*/ 4868345 w 6191980"/>
              <a:gd name="connsiteY134" fmla="*/ 5446609 h 6184462"/>
              <a:gd name="connsiteX135" fmla="*/ 4813899 w 6191980"/>
              <a:gd name="connsiteY135" fmla="*/ 5465383 h 6184462"/>
              <a:gd name="connsiteX136" fmla="*/ 4763206 w 6191980"/>
              <a:gd name="connsiteY136" fmla="*/ 5487914 h 6184462"/>
              <a:gd name="connsiteX137" fmla="*/ 4716270 w 6191980"/>
              <a:gd name="connsiteY137" fmla="*/ 5514197 h 6184462"/>
              <a:gd name="connsiteX138" fmla="*/ 4674964 w 6191980"/>
              <a:gd name="connsiteY138" fmla="*/ 5547992 h 6184462"/>
              <a:gd name="connsiteX139" fmla="*/ 4631782 w 6191980"/>
              <a:gd name="connsiteY139" fmla="*/ 5585543 h 6184462"/>
              <a:gd name="connsiteX140" fmla="*/ 4594231 w 6191980"/>
              <a:gd name="connsiteY140" fmla="*/ 5628725 h 6184462"/>
              <a:gd name="connsiteX141" fmla="*/ 4558559 w 6191980"/>
              <a:gd name="connsiteY141" fmla="*/ 5673785 h 6184462"/>
              <a:gd name="connsiteX142" fmla="*/ 4522886 w 6191980"/>
              <a:gd name="connsiteY142" fmla="*/ 5720721 h 6184462"/>
              <a:gd name="connsiteX143" fmla="*/ 4487214 w 6191980"/>
              <a:gd name="connsiteY143" fmla="*/ 5767659 h 6184462"/>
              <a:gd name="connsiteX144" fmla="*/ 4451542 w 6191980"/>
              <a:gd name="connsiteY144" fmla="*/ 5812719 h 6184462"/>
              <a:gd name="connsiteX145" fmla="*/ 4412114 w 6191980"/>
              <a:gd name="connsiteY145" fmla="*/ 5855901 h 6184462"/>
              <a:gd name="connsiteX146" fmla="*/ 4372686 w 6191980"/>
              <a:gd name="connsiteY146" fmla="*/ 5893450 h 6184462"/>
              <a:gd name="connsiteX147" fmla="*/ 4327628 w 6191980"/>
              <a:gd name="connsiteY147" fmla="*/ 5925368 h 6184462"/>
              <a:gd name="connsiteX148" fmla="*/ 4280690 w 6191980"/>
              <a:gd name="connsiteY148" fmla="*/ 5949776 h 6184462"/>
              <a:gd name="connsiteX149" fmla="*/ 4224364 w 6191980"/>
              <a:gd name="connsiteY149" fmla="*/ 5966674 h 6184462"/>
              <a:gd name="connsiteX150" fmla="*/ 4166161 w 6191980"/>
              <a:gd name="connsiteY150" fmla="*/ 5974184 h 6184462"/>
              <a:gd name="connsiteX151" fmla="*/ 4106083 w 6191980"/>
              <a:gd name="connsiteY151" fmla="*/ 5976061 h 6184462"/>
              <a:gd name="connsiteX152" fmla="*/ 4042247 w 6191980"/>
              <a:gd name="connsiteY152" fmla="*/ 5970428 h 6184462"/>
              <a:gd name="connsiteX153" fmla="*/ 3978413 w 6191980"/>
              <a:gd name="connsiteY153" fmla="*/ 5962919 h 6184462"/>
              <a:gd name="connsiteX154" fmla="*/ 3914577 w 6191980"/>
              <a:gd name="connsiteY154" fmla="*/ 5953530 h 6184462"/>
              <a:gd name="connsiteX155" fmla="*/ 3850743 w 6191980"/>
              <a:gd name="connsiteY155" fmla="*/ 5946022 h 6184462"/>
              <a:gd name="connsiteX156" fmla="*/ 3786907 w 6191980"/>
              <a:gd name="connsiteY156" fmla="*/ 5942266 h 6184462"/>
              <a:gd name="connsiteX157" fmla="*/ 3724950 w 6191980"/>
              <a:gd name="connsiteY157" fmla="*/ 5942266 h 6184462"/>
              <a:gd name="connsiteX158" fmla="*/ 3666749 w 6191980"/>
              <a:gd name="connsiteY158" fmla="*/ 5949776 h 6184462"/>
              <a:gd name="connsiteX159" fmla="*/ 3606669 w 6191980"/>
              <a:gd name="connsiteY159" fmla="*/ 5964797 h 6184462"/>
              <a:gd name="connsiteX160" fmla="*/ 3552221 w 6191980"/>
              <a:gd name="connsiteY160" fmla="*/ 5987325 h 6184462"/>
              <a:gd name="connsiteX161" fmla="*/ 3495897 w 6191980"/>
              <a:gd name="connsiteY161" fmla="*/ 6017366 h 6184462"/>
              <a:gd name="connsiteX162" fmla="*/ 3439573 w 6191980"/>
              <a:gd name="connsiteY162" fmla="*/ 6047407 h 6184462"/>
              <a:gd name="connsiteX163" fmla="*/ 3383247 w 6191980"/>
              <a:gd name="connsiteY163" fmla="*/ 6081200 h 6184462"/>
              <a:gd name="connsiteX164" fmla="*/ 3328798 w 6191980"/>
              <a:gd name="connsiteY164" fmla="*/ 6113118 h 6184462"/>
              <a:gd name="connsiteX165" fmla="*/ 3270598 w 6191980"/>
              <a:gd name="connsiteY165" fmla="*/ 6141280 h 6184462"/>
              <a:gd name="connsiteX166" fmla="*/ 3214272 w 6191980"/>
              <a:gd name="connsiteY166" fmla="*/ 6163811 h 6184462"/>
              <a:gd name="connsiteX167" fmla="*/ 3156069 w 6191980"/>
              <a:gd name="connsiteY167" fmla="*/ 6178831 h 6184462"/>
              <a:gd name="connsiteX168" fmla="*/ 3095991 w 6191980"/>
              <a:gd name="connsiteY168" fmla="*/ 6184462 h 6184462"/>
              <a:gd name="connsiteX169" fmla="*/ 3035911 w 6191980"/>
              <a:gd name="connsiteY169" fmla="*/ 6178831 h 6184462"/>
              <a:gd name="connsiteX170" fmla="*/ 2977708 w 6191980"/>
              <a:gd name="connsiteY170" fmla="*/ 6163811 h 6184462"/>
              <a:gd name="connsiteX171" fmla="*/ 2921385 w 6191980"/>
              <a:gd name="connsiteY171" fmla="*/ 6141280 h 6184462"/>
              <a:gd name="connsiteX172" fmla="*/ 2863182 w 6191980"/>
              <a:gd name="connsiteY172" fmla="*/ 6113118 h 6184462"/>
              <a:gd name="connsiteX173" fmla="*/ 2808733 w 6191980"/>
              <a:gd name="connsiteY173" fmla="*/ 6081200 h 6184462"/>
              <a:gd name="connsiteX174" fmla="*/ 2752409 w 6191980"/>
              <a:gd name="connsiteY174" fmla="*/ 6047407 h 6184462"/>
              <a:gd name="connsiteX175" fmla="*/ 2696083 w 6191980"/>
              <a:gd name="connsiteY175" fmla="*/ 6017366 h 6184462"/>
              <a:gd name="connsiteX176" fmla="*/ 2639760 w 6191980"/>
              <a:gd name="connsiteY176" fmla="*/ 5987325 h 6184462"/>
              <a:gd name="connsiteX177" fmla="*/ 2583436 w 6191980"/>
              <a:gd name="connsiteY177" fmla="*/ 5964797 h 6184462"/>
              <a:gd name="connsiteX178" fmla="*/ 2525233 w 6191980"/>
              <a:gd name="connsiteY178" fmla="*/ 5949776 h 6184462"/>
              <a:gd name="connsiteX179" fmla="*/ 2467030 w 6191980"/>
              <a:gd name="connsiteY179" fmla="*/ 5942266 h 6184462"/>
              <a:gd name="connsiteX180" fmla="*/ 2405071 w 6191980"/>
              <a:gd name="connsiteY180" fmla="*/ 5942266 h 6184462"/>
              <a:gd name="connsiteX181" fmla="*/ 2341237 w 6191980"/>
              <a:gd name="connsiteY181" fmla="*/ 5946022 h 6184462"/>
              <a:gd name="connsiteX182" fmla="*/ 2277403 w 6191980"/>
              <a:gd name="connsiteY182" fmla="*/ 5953530 h 6184462"/>
              <a:gd name="connsiteX183" fmla="*/ 2213567 w 6191980"/>
              <a:gd name="connsiteY183" fmla="*/ 5962919 h 6184462"/>
              <a:gd name="connsiteX184" fmla="*/ 2149731 w 6191980"/>
              <a:gd name="connsiteY184" fmla="*/ 5970428 h 6184462"/>
              <a:gd name="connsiteX185" fmla="*/ 2085897 w 6191980"/>
              <a:gd name="connsiteY185" fmla="*/ 5976061 h 6184462"/>
              <a:gd name="connsiteX186" fmla="*/ 2025819 w 6191980"/>
              <a:gd name="connsiteY186" fmla="*/ 5974184 h 6184462"/>
              <a:gd name="connsiteX187" fmla="*/ 1967617 w 6191980"/>
              <a:gd name="connsiteY187" fmla="*/ 5966674 h 6184462"/>
              <a:gd name="connsiteX188" fmla="*/ 1911291 w 6191980"/>
              <a:gd name="connsiteY188" fmla="*/ 5949776 h 6184462"/>
              <a:gd name="connsiteX189" fmla="*/ 1864354 w 6191980"/>
              <a:gd name="connsiteY189" fmla="*/ 5925368 h 6184462"/>
              <a:gd name="connsiteX190" fmla="*/ 1819293 w 6191980"/>
              <a:gd name="connsiteY190" fmla="*/ 5893450 h 6184462"/>
              <a:gd name="connsiteX191" fmla="*/ 1779867 w 6191980"/>
              <a:gd name="connsiteY191" fmla="*/ 5855901 h 6184462"/>
              <a:gd name="connsiteX192" fmla="*/ 1740438 w 6191980"/>
              <a:gd name="connsiteY192" fmla="*/ 5812719 h 6184462"/>
              <a:gd name="connsiteX193" fmla="*/ 1704766 w 6191980"/>
              <a:gd name="connsiteY193" fmla="*/ 5767659 h 6184462"/>
              <a:gd name="connsiteX194" fmla="*/ 1669094 w 6191980"/>
              <a:gd name="connsiteY194" fmla="*/ 5720721 h 6184462"/>
              <a:gd name="connsiteX195" fmla="*/ 1633422 w 6191980"/>
              <a:gd name="connsiteY195" fmla="*/ 5673785 h 6184462"/>
              <a:gd name="connsiteX196" fmla="*/ 1597750 w 6191980"/>
              <a:gd name="connsiteY196" fmla="*/ 5628725 h 6184462"/>
              <a:gd name="connsiteX197" fmla="*/ 1560199 w 6191980"/>
              <a:gd name="connsiteY197" fmla="*/ 5585543 h 6184462"/>
              <a:gd name="connsiteX198" fmla="*/ 1517016 w 6191980"/>
              <a:gd name="connsiteY198" fmla="*/ 5547992 h 6184462"/>
              <a:gd name="connsiteX199" fmla="*/ 1475711 w 6191980"/>
              <a:gd name="connsiteY199" fmla="*/ 5514197 h 6184462"/>
              <a:gd name="connsiteX200" fmla="*/ 1428774 w 6191980"/>
              <a:gd name="connsiteY200" fmla="*/ 5487914 h 6184462"/>
              <a:gd name="connsiteX201" fmla="*/ 1378082 w 6191980"/>
              <a:gd name="connsiteY201" fmla="*/ 5465383 h 6184462"/>
              <a:gd name="connsiteX202" fmla="*/ 1323635 w 6191980"/>
              <a:gd name="connsiteY202" fmla="*/ 5446609 h 6184462"/>
              <a:gd name="connsiteX203" fmla="*/ 1267309 w 6191980"/>
              <a:gd name="connsiteY203" fmla="*/ 5429711 h 6184462"/>
              <a:gd name="connsiteX204" fmla="*/ 1210986 w 6191980"/>
              <a:gd name="connsiteY204" fmla="*/ 5414691 h 6184462"/>
              <a:gd name="connsiteX205" fmla="*/ 1152783 w 6191980"/>
              <a:gd name="connsiteY205" fmla="*/ 5399670 h 6184462"/>
              <a:gd name="connsiteX206" fmla="*/ 1098336 w 6191980"/>
              <a:gd name="connsiteY206" fmla="*/ 5382773 h 6184462"/>
              <a:gd name="connsiteX207" fmla="*/ 1043887 w 6191980"/>
              <a:gd name="connsiteY207" fmla="*/ 5363998 h 6184462"/>
              <a:gd name="connsiteX208" fmla="*/ 993197 w 6191980"/>
              <a:gd name="connsiteY208" fmla="*/ 5341467 h 6184462"/>
              <a:gd name="connsiteX209" fmla="*/ 948135 w 6191980"/>
              <a:gd name="connsiteY209" fmla="*/ 5313305 h 6184462"/>
              <a:gd name="connsiteX210" fmla="*/ 906830 w 6191980"/>
              <a:gd name="connsiteY210" fmla="*/ 5279510 h 6184462"/>
              <a:gd name="connsiteX211" fmla="*/ 873037 w 6191980"/>
              <a:gd name="connsiteY211" fmla="*/ 5238207 h 6184462"/>
              <a:gd name="connsiteX212" fmla="*/ 844875 w 6191980"/>
              <a:gd name="connsiteY212" fmla="*/ 5193146 h 6184462"/>
              <a:gd name="connsiteX213" fmla="*/ 822344 w 6191980"/>
              <a:gd name="connsiteY213" fmla="*/ 5142453 h 6184462"/>
              <a:gd name="connsiteX214" fmla="*/ 803570 w 6191980"/>
              <a:gd name="connsiteY214" fmla="*/ 5088007 h 6184462"/>
              <a:gd name="connsiteX215" fmla="*/ 786672 w 6191980"/>
              <a:gd name="connsiteY215" fmla="*/ 5033560 h 6184462"/>
              <a:gd name="connsiteX216" fmla="*/ 771652 w 6191980"/>
              <a:gd name="connsiteY216" fmla="*/ 4975357 h 6184462"/>
              <a:gd name="connsiteX217" fmla="*/ 756631 w 6191980"/>
              <a:gd name="connsiteY217" fmla="*/ 4919033 h 6184462"/>
              <a:gd name="connsiteX218" fmla="*/ 739734 w 6191980"/>
              <a:gd name="connsiteY218" fmla="*/ 4862708 h 6184462"/>
              <a:gd name="connsiteX219" fmla="*/ 720959 w 6191980"/>
              <a:gd name="connsiteY219" fmla="*/ 4808259 h 6184462"/>
              <a:gd name="connsiteX220" fmla="*/ 698428 w 6191980"/>
              <a:gd name="connsiteY220" fmla="*/ 4757566 h 6184462"/>
              <a:gd name="connsiteX221" fmla="*/ 672143 w 6191980"/>
              <a:gd name="connsiteY221" fmla="*/ 4710630 h 6184462"/>
              <a:gd name="connsiteX222" fmla="*/ 638351 w 6191980"/>
              <a:gd name="connsiteY222" fmla="*/ 4669325 h 6184462"/>
              <a:gd name="connsiteX223" fmla="*/ 600799 w 6191980"/>
              <a:gd name="connsiteY223" fmla="*/ 4626142 h 6184462"/>
              <a:gd name="connsiteX224" fmla="*/ 557617 w 6191980"/>
              <a:gd name="connsiteY224" fmla="*/ 4588593 h 6184462"/>
              <a:gd name="connsiteX225" fmla="*/ 510678 w 6191980"/>
              <a:gd name="connsiteY225" fmla="*/ 4552921 h 6184462"/>
              <a:gd name="connsiteX226" fmla="*/ 463742 w 6191980"/>
              <a:gd name="connsiteY226" fmla="*/ 4517249 h 6184462"/>
              <a:gd name="connsiteX227" fmla="*/ 416805 w 6191980"/>
              <a:gd name="connsiteY227" fmla="*/ 4481577 h 6184462"/>
              <a:gd name="connsiteX228" fmla="*/ 371744 w 6191980"/>
              <a:gd name="connsiteY228" fmla="*/ 4445903 h 6184462"/>
              <a:gd name="connsiteX229" fmla="*/ 328562 w 6191980"/>
              <a:gd name="connsiteY229" fmla="*/ 4406477 h 6184462"/>
              <a:gd name="connsiteX230" fmla="*/ 291012 w 6191980"/>
              <a:gd name="connsiteY230" fmla="*/ 4367050 h 6184462"/>
              <a:gd name="connsiteX231" fmla="*/ 259096 w 6191980"/>
              <a:gd name="connsiteY231" fmla="*/ 4321989 h 6184462"/>
              <a:gd name="connsiteX232" fmla="*/ 234689 w 6191980"/>
              <a:gd name="connsiteY232" fmla="*/ 4275053 h 6184462"/>
              <a:gd name="connsiteX233" fmla="*/ 217791 w 6191980"/>
              <a:gd name="connsiteY233" fmla="*/ 4218729 h 6184462"/>
              <a:gd name="connsiteX234" fmla="*/ 210281 w 6191980"/>
              <a:gd name="connsiteY234" fmla="*/ 4160526 h 6184462"/>
              <a:gd name="connsiteX235" fmla="*/ 208402 w 6191980"/>
              <a:gd name="connsiteY235" fmla="*/ 4100444 h 6184462"/>
              <a:gd name="connsiteX236" fmla="*/ 214035 w 6191980"/>
              <a:gd name="connsiteY236" fmla="*/ 4036610 h 6184462"/>
              <a:gd name="connsiteX237" fmla="*/ 221545 w 6191980"/>
              <a:gd name="connsiteY237" fmla="*/ 3972776 h 6184462"/>
              <a:gd name="connsiteX238" fmla="*/ 230932 w 6191980"/>
              <a:gd name="connsiteY238" fmla="*/ 3908940 h 6184462"/>
              <a:gd name="connsiteX239" fmla="*/ 238443 w 6191980"/>
              <a:gd name="connsiteY239" fmla="*/ 3845106 h 6184462"/>
              <a:gd name="connsiteX240" fmla="*/ 242199 w 6191980"/>
              <a:gd name="connsiteY240" fmla="*/ 3781272 h 6184462"/>
              <a:gd name="connsiteX241" fmla="*/ 242199 w 6191980"/>
              <a:gd name="connsiteY241" fmla="*/ 3719313 h 6184462"/>
              <a:gd name="connsiteX242" fmla="*/ 234689 w 6191980"/>
              <a:gd name="connsiteY242" fmla="*/ 3661113 h 6184462"/>
              <a:gd name="connsiteX243" fmla="*/ 219668 w 6191980"/>
              <a:gd name="connsiteY243" fmla="*/ 3602910 h 6184462"/>
              <a:gd name="connsiteX244" fmla="*/ 197138 w 6191980"/>
              <a:gd name="connsiteY244" fmla="*/ 3548461 h 6184462"/>
              <a:gd name="connsiteX245" fmla="*/ 168976 w 6191980"/>
              <a:gd name="connsiteY245" fmla="*/ 3492137 h 6184462"/>
              <a:gd name="connsiteX246" fmla="*/ 137057 w 6191980"/>
              <a:gd name="connsiteY246" fmla="*/ 3435814 h 6184462"/>
              <a:gd name="connsiteX247" fmla="*/ 103264 w 6191980"/>
              <a:gd name="connsiteY247" fmla="*/ 3379488 h 6184462"/>
              <a:gd name="connsiteX248" fmla="*/ 71346 w 6191980"/>
              <a:gd name="connsiteY248" fmla="*/ 3325039 h 6184462"/>
              <a:gd name="connsiteX249" fmla="*/ 43182 w 6191980"/>
              <a:gd name="connsiteY249" fmla="*/ 3266839 h 6184462"/>
              <a:gd name="connsiteX250" fmla="*/ 20654 w 6191980"/>
              <a:gd name="connsiteY250" fmla="*/ 3210513 h 6184462"/>
              <a:gd name="connsiteX251" fmla="*/ 5634 w 6191980"/>
              <a:gd name="connsiteY251" fmla="*/ 3152310 h 6184462"/>
              <a:gd name="connsiteX252" fmla="*/ 0 w 6191980"/>
              <a:gd name="connsiteY252" fmla="*/ 3092230 h 6184462"/>
              <a:gd name="connsiteX253" fmla="*/ 5634 w 6191980"/>
              <a:gd name="connsiteY253" fmla="*/ 3032152 h 6184462"/>
              <a:gd name="connsiteX254" fmla="*/ 20654 w 6191980"/>
              <a:gd name="connsiteY254" fmla="*/ 2973950 h 6184462"/>
              <a:gd name="connsiteX255" fmla="*/ 43182 w 6191980"/>
              <a:gd name="connsiteY255" fmla="*/ 2917624 h 6184462"/>
              <a:gd name="connsiteX256" fmla="*/ 71346 w 6191980"/>
              <a:gd name="connsiteY256" fmla="*/ 2859423 h 6184462"/>
              <a:gd name="connsiteX257" fmla="*/ 103264 w 6191980"/>
              <a:gd name="connsiteY257" fmla="*/ 2804974 h 6184462"/>
              <a:gd name="connsiteX258" fmla="*/ 137057 w 6191980"/>
              <a:gd name="connsiteY258" fmla="*/ 2748651 h 6184462"/>
              <a:gd name="connsiteX259" fmla="*/ 168976 w 6191980"/>
              <a:gd name="connsiteY259" fmla="*/ 2692325 h 6184462"/>
              <a:gd name="connsiteX260" fmla="*/ 197138 w 6191980"/>
              <a:gd name="connsiteY260" fmla="*/ 2636001 h 6184462"/>
              <a:gd name="connsiteX261" fmla="*/ 219668 w 6191980"/>
              <a:gd name="connsiteY261" fmla="*/ 2581552 h 6184462"/>
              <a:gd name="connsiteX262" fmla="*/ 234689 w 6191980"/>
              <a:gd name="connsiteY262" fmla="*/ 2523350 h 6184462"/>
              <a:gd name="connsiteX263" fmla="*/ 242199 w 6191980"/>
              <a:gd name="connsiteY263" fmla="*/ 2465149 h 6184462"/>
              <a:gd name="connsiteX264" fmla="*/ 242199 w 6191980"/>
              <a:gd name="connsiteY264" fmla="*/ 2403192 h 6184462"/>
              <a:gd name="connsiteX265" fmla="*/ 238443 w 6191980"/>
              <a:gd name="connsiteY265" fmla="*/ 2339356 h 6184462"/>
              <a:gd name="connsiteX266" fmla="*/ 230932 w 6191980"/>
              <a:gd name="connsiteY266" fmla="*/ 2275522 h 6184462"/>
              <a:gd name="connsiteX267" fmla="*/ 221545 w 6191980"/>
              <a:gd name="connsiteY267" fmla="*/ 2211686 h 6184462"/>
              <a:gd name="connsiteX268" fmla="*/ 214035 w 6191980"/>
              <a:gd name="connsiteY268" fmla="*/ 2147852 h 6184462"/>
              <a:gd name="connsiteX269" fmla="*/ 208402 w 6191980"/>
              <a:gd name="connsiteY269" fmla="*/ 2084018 h 6184462"/>
              <a:gd name="connsiteX270" fmla="*/ 210281 w 6191980"/>
              <a:gd name="connsiteY270" fmla="*/ 2023938 h 6184462"/>
              <a:gd name="connsiteX271" fmla="*/ 217791 w 6191980"/>
              <a:gd name="connsiteY271" fmla="*/ 1965736 h 6184462"/>
              <a:gd name="connsiteX272" fmla="*/ 234689 w 6191980"/>
              <a:gd name="connsiteY272" fmla="*/ 1909410 h 6184462"/>
              <a:gd name="connsiteX273" fmla="*/ 259096 w 6191980"/>
              <a:gd name="connsiteY273" fmla="*/ 1862474 h 6184462"/>
              <a:gd name="connsiteX274" fmla="*/ 291012 w 6191980"/>
              <a:gd name="connsiteY274" fmla="*/ 1817414 h 6184462"/>
              <a:gd name="connsiteX275" fmla="*/ 328562 w 6191980"/>
              <a:gd name="connsiteY275" fmla="*/ 1777986 h 6184462"/>
              <a:gd name="connsiteX276" fmla="*/ 371744 w 6191980"/>
              <a:gd name="connsiteY276" fmla="*/ 1738560 h 6184462"/>
              <a:gd name="connsiteX277" fmla="*/ 416805 w 6191980"/>
              <a:gd name="connsiteY277" fmla="*/ 1702885 h 6184462"/>
              <a:gd name="connsiteX278" fmla="*/ 463742 w 6191980"/>
              <a:gd name="connsiteY278" fmla="*/ 1667213 h 6184462"/>
              <a:gd name="connsiteX279" fmla="*/ 510678 w 6191980"/>
              <a:gd name="connsiteY279" fmla="*/ 1631541 h 6184462"/>
              <a:gd name="connsiteX280" fmla="*/ 557617 w 6191980"/>
              <a:gd name="connsiteY280" fmla="*/ 1595869 h 6184462"/>
              <a:gd name="connsiteX281" fmla="*/ 600799 w 6191980"/>
              <a:gd name="connsiteY281" fmla="*/ 1558320 h 6184462"/>
              <a:gd name="connsiteX282" fmla="*/ 638351 w 6191980"/>
              <a:gd name="connsiteY282" fmla="*/ 1515138 h 6184462"/>
              <a:gd name="connsiteX283" fmla="*/ 672143 w 6191980"/>
              <a:gd name="connsiteY283" fmla="*/ 1473832 h 6184462"/>
              <a:gd name="connsiteX284" fmla="*/ 698428 w 6191980"/>
              <a:gd name="connsiteY284" fmla="*/ 1426896 h 6184462"/>
              <a:gd name="connsiteX285" fmla="*/ 720959 w 6191980"/>
              <a:gd name="connsiteY285" fmla="*/ 1376203 h 6184462"/>
              <a:gd name="connsiteX286" fmla="*/ 739734 w 6191980"/>
              <a:gd name="connsiteY286" fmla="*/ 1321755 h 6184462"/>
              <a:gd name="connsiteX287" fmla="*/ 756631 w 6191980"/>
              <a:gd name="connsiteY287" fmla="*/ 1265429 h 6184462"/>
              <a:gd name="connsiteX288" fmla="*/ 771652 w 6191980"/>
              <a:gd name="connsiteY288" fmla="*/ 1209105 h 6184462"/>
              <a:gd name="connsiteX289" fmla="*/ 786672 w 6191980"/>
              <a:gd name="connsiteY289" fmla="*/ 1150903 h 6184462"/>
              <a:gd name="connsiteX290" fmla="*/ 803570 w 6191980"/>
              <a:gd name="connsiteY290" fmla="*/ 1096456 h 6184462"/>
              <a:gd name="connsiteX291" fmla="*/ 822344 w 6191980"/>
              <a:gd name="connsiteY291" fmla="*/ 1042007 h 6184462"/>
              <a:gd name="connsiteX292" fmla="*/ 844875 w 6191980"/>
              <a:gd name="connsiteY292" fmla="*/ 991317 h 6184462"/>
              <a:gd name="connsiteX293" fmla="*/ 873037 w 6191980"/>
              <a:gd name="connsiteY293" fmla="*/ 946257 h 6184462"/>
              <a:gd name="connsiteX294" fmla="*/ 906830 w 6191980"/>
              <a:gd name="connsiteY294" fmla="*/ 904952 h 6184462"/>
              <a:gd name="connsiteX295" fmla="*/ 948135 w 6191980"/>
              <a:gd name="connsiteY295" fmla="*/ 871157 h 6184462"/>
              <a:gd name="connsiteX296" fmla="*/ 993197 w 6191980"/>
              <a:gd name="connsiteY296" fmla="*/ 842995 h 6184462"/>
              <a:gd name="connsiteX297" fmla="*/ 1043887 w 6191980"/>
              <a:gd name="connsiteY297" fmla="*/ 820464 h 6184462"/>
              <a:gd name="connsiteX298" fmla="*/ 1098336 w 6191980"/>
              <a:gd name="connsiteY298" fmla="*/ 801690 h 6184462"/>
              <a:gd name="connsiteX299" fmla="*/ 1152783 w 6191980"/>
              <a:gd name="connsiteY299" fmla="*/ 784792 h 6184462"/>
              <a:gd name="connsiteX300" fmla="*/ 1210986 w 6191980"/>
              <a:gd name="connsiteY300" fmla="*/ 769772 h 6184462"/>
              <a:gd name="connsiteX301" fmla="*/ 1267309 w 6191980"/>
              <a:gd name="connsiteY301" fmla="*/ 754751 h 6184462"/>
              <a:gd name="connsiteX302" fmla="*/ 1323635 w 6191980"/>
              <a:gd name="connsiteY302" fmla="*/ 737854 h 6184462"/>
              <a:gd name="connsiteX303" fmla="*/ 1378082 w 6191980"/>
              <a:gd name="connsiteY303" fmla="*/ 719079 h 6184462"/>
              <a:gd name="connsiteX304" fmla="*/ 1428774 w 6191980"/>
              <a:gd name="connsiteY304" fmla="*/ 696549 h 6184462"/>
              <a:gd name="connsiteX305" fmla="*/ 1475711 w 6191980"/>
              <a:gd name="connsiteY305" fmla="*/ 670266 h 6184462"/>
              <a:gd name="connsiteX306" fmla="*/ 1517016 w 6191980"/>
              <a:gd name="connsiteY306" fmla="*/ 636471 h 6184462"/>
              <a:gd name="connsiteX307" fmla="*/ 1560199 w 6191980"/>
              <a:gd name="connsiteY307" fmla="*/ 598919 h 6184462"/>
              <a:gd name="connsiteX308" fmla="*/ 1597750 w 6191980"/>
              <a:gd name="connsiteY308" fmla="*/ 555737 h 6184462"/>
              <a:gd name="connsiteX309" fmla="*/ 1633422 w 6191980"/>
              <a:gd name="connsiteY309" fmla="*/ 510678 h 6184462"/>
              <a:gd name="connsiteX310" fmla="*/ 1669094 w 6191980"/>
              <a:gd name="connsiteY310" fmla="*/ 463741 h 6184462"/>
              <a:gd name="connsiteX311" fmla="*/ 1704766 w 6191980"/>
              <a:gd name="connsiteY311" fmla="*/ 416803 h 6184462"/>
              <a:gd name="connsiteX312" fmla="*/ 1740438 w 6191980"/>
              <a:gd name="connsiteY312" fmla="*/ 371743 h 6184462"/>
              <a:gd name="connsiteX313" fmla="*/ 1779867 w 6191980"/>
              <a:gd name="connsiteY313" fmla="*/ 328561 h 6184462"/>
              <a:gd name="connsiteX314" fmla="*/ 1819293 w 6191980"/>
              <a:gd name="connsiteY314" fmla="*/ 291012 h 6184462"/>
              <a:gd name="connsiteX315" fmla="*/ 1864354 w 6191980"/>
              <a:gd name="connsiteY315" fmla="*/ 259094 h 6184462"/>
              <a:gd name="connsiteX316" fmla="*/ 1911291 w 6191980"/>
              <a:gd name="connsiteY316" fmla="*/ 234686 h 6184462"/>
              <a:gd name="connsiteX317" fmla="*/ 1967617 w 6191980"/>
              <a:gd name="connsiteY317" fmla="*/ 217789 h 6184462"/>
              <a:gd name="connsiteX318" fmla="*/ 2025819 w 6191980"/>
              <a:gd name="connsiteY318" fmla="*/ 210279 h 6184462"/>
              <a:gd name="connsiteX319" fmla="*/ 2085897 w 6191980"/>
              <a:gd name="connsiteY319" fmla="*/ 208401 h 6184462"/>
              <a:gd name="connsiteX320" fmla="*/ 2149731 w 6191980"/>
              <a:gd name="connsiteY320" fmla="*/ 214035 h 6184462"/>
              <a:gd name="connsiteX321" fmla="*/ 2213567 w 6191980"/>
              <a:gd name="connsiteY321" fmla="*/ 221545 h 6184462"/>
              <a:gd name="connsiteX322" fmla="*/ 2277403 w 6191980"/>
              <a:gd name="connsiteY322" fmla="*/ 230932 h 6184462"/>
              <a:gd name="connsiteX323" fmla="*/ 2341237 w 6191980"/>
              <a:gd name="connsiteY323" fmla="*/ 238443 h 6184462"/>
              <a:gd name="connsiteX324" fmla="*/ 2405071 w 6191980"/>
              <a:gd name="connsiteY324" fmla="*/ 242197 h 6184462"/>
              <a:gd name="connsiteX325" fmla="*/ 2467030 w 6191980"/>
              <a:gd name="connsiteY325" fmla="*/ 242197 h 6184462"/>
              <a:gd name="connsiteX326" fmla="*/ 2525233 w 6191980"/>
              <a:gd name="connsiteY326" fmla="*/ 234686 h 6184462"/>
              <a:gd name="connsiteX327" fmla="*/ 2583436 w 6191980"/>
              <a:gd name="connsiteY327" fmla="*/ 219666 h 6184462"/>
              <a:gd name="connsiteX328" fmla="*/ 2639760 w 6191980"/>
              <a:gd name="connsiteY328" fmla="*/ 197137 h 6184462"/>
              <a:gd name="connsiteX329" fmla="*/ 2696083 w 6191980"/>
              <a:gd name="connsiteY329" fmla="*/ 167096 h 6184462"/>
              <a:gd name="connsiteX330" fmla="*/ 2752409 w 6191980"/>
              <a:gd name="connsiteY330" fmla="*/ 137057 h 6184462"/>
              <a:gd name="connsiteX331" fmla="*/ 2808733 w 6191980"/>
              <a:gd name="connsiteY331" fmla="*/ 103262 h 6184462"/>
              <a:gd name="connsiteX332" fmla="*/ 2863182 w 6191980"/>
              <a:gd name="connsiteY332" fmla="*/ 71344 h 6184462"/>
              <a:gd name="connsiteX333" fmla="*/ 2921385 w 6191980"/>
              <a:gd name="connsiteY333" fmla="*/ 43182 h 6184462"/>
              <a:gd name="connsiteX334" fmla="*/ 2977708 w 6191980"/>
              <a:gd name="connsiteY334" fmla="*/ 20652 h 6184462"/>
              <a:gd name="connsiteX335" fmla="*/ 3035911 w 6191980"/>
              <a:gd name="connsiteY335" fmla="*/ 5631 h 6184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Lst>
            <a:rect l="l" t="t" r="r" b="b"/>
            <a:pathLst>
              <a:path w="6191980" h="6184462">
                <a:moveTo>
                  <a:pt x="3095991" y="0"/>
                </a:moveTo>
                <a:lnTo>
                  <a:pt x="3156069" y="5631"/>
                </a:lnTo>
                <a:lnTo>
                  <a:pt x="3214272" y="20652"/>
                </a:lnTo>
                <a:lnTo>
                  <a:pt x="3270598" y="43182"/>
                </a:lnTo>
                <a:lnTo>
                  <a:pt x="3328798" y="71344"/>
                </a:lnTo>
                <a:lnTo>
                  <a:pt x="3383247" y="103262"/>
                </a:lnTo>
                <a:lnTo>
                  <a:pt x="3439573" y="137057"/>
                </a:lnTo>
                <a:lnTo>
                  <a:pt x="3495897" y="167096"/>
                </a:lnTo>
                <a:lnTo>
                  <a:pt x="3552221" y="197137"/>
                </a:lnTo>
                <a:lnTo>
                  <a:pt x="3606669" y="219666"/>
                </a:lnTo>
                <a:lnTo>
                  <a:pt x="3666749" y="234686"/>
                </a:lnTo>
                <a:lnTo>
                  <a:pt x="3724950" y="242197"/>
                </a:lnTo>
                <a:lnTo>
                  <a:pt x="3786907" y="242197"/>
                </a:lnTo>
                <a:lnTo>
                  <a:pt x="3850743" y="238443"/>
                </a:lnTo>
                <a:lnTo>
                  <a:pt x="3914577" y="230932"/>
                </a:lnTo>
                <a:lnTo>
                  <a:pt x="3978413" y="221545"/>
                </a:lnTo>
                <a:lnTo>
                  <a:pt x="4042247" y="214035"/>
                </a:lnTo>
                <a:lnTo>
                  <a:pt x="4106083" y="208401"/>
                </a:lnTo>
                <a:lnTo>
                  <a:pt x="4166161" y="210279"/>
                </a:lnTo>
                <a:lnTo>
                  <a:pt x="4224364" y="217789"/>
                </a:lnTo>
                <a:lnTo>
                  <a:pt x="4280690" y="234686"/>
                </a:lnTo>
                <a:lnTo>
                  <a:pt x="4327628" y="259094"/>
                </a:lnTo>
                <a:lnTo>
                  <a:pt x="4372686" y="291012"/>
                </a:lnTo>
                <a:lnTo>
                  <a:pt x="4412114" y="328561"/>
                </a:lnTo>
                <a:lnTo>
                  <a:pt x="4451542" y="371743"/>
                </a:lnTo>
                <a:lnTo>
                  <a:pt x="4487214" y="416803"/>
                </a:lnTo>
                <a:lnTo>
                  <a:pt x="4522886" y="463741"/>
                </a:lnTo>
                <a:lnTo>
                  <a:pt x="4558559" y="510678"/>
                </a:lnTo>
                <a:lnTo>
                  <a:pt x="4594231" y="555737"/>
                </a:lnTo>
                <a:lnTo>
                  <a:pt x="4631782" y="598919"/>
                </a:lnTo>
                <a:lnTo>
                  <a:pt x="4674964" y="636471"/>
                </a:lnTo>
                <a:lnTo>
                  <a:pt x="4716270" y="670266"/>
                </a:lnTo>
                <a:lnTo>
                  <a:pt x="4763206" y="696549"/>
                </a:lnTo>
                <a:lnTo>
                  <a:pt x="4813899" y="719079"/>
                </a:lnTo>
                <a:lnTo>
                  <a:pt x="4868345" y="737854"/>
                </a:lnTo>
                <a:lnTo>
                  <a:pt x="4924669" y="754751"/>
                </a:lnTo>
                <a:lnTo>
                  <a:pt x="4980995" y="769772"/>
                </a:lnTo>
                <a:lnTo>
                  <a:pt x="5039198" y="784792"/>
                </a:lnTo>
                <a:lnTo>
                  <a:pt x="5093644" y="801690"/>
                </a:lnTo>
                <a:lnTo>
                  <a:pt x="5148091" y="820464"/>
                </a:lnTo>
                <a:lnTo>
                  <a:pt x="5198784" y="842995"/>
                </a:lnTo>
                <a:lnTo>
                  <a:pt x="5243845" y="871157"/>
                </a:lnTo>
                <a:lnTo>
                  <a:pt x="5285151" y="904952"/>
                </a:lnTo>
                <a:lnTo>
                  <a:pt x="5318944" y="946257"/>
                </a:lnTo>
                <a:lnTo>
                  <a:pt x="5347108" y="991317"/>
                </a:lnTo>
                <a:lnTo>
                  <a:pt x="5369636" y="1042007"/>
                </a:lnTo>
                <a:lnTo>
                  <a:pt x="5388410" y="1096456"/>
                </a:lnTo>
                <a:lnTo>
                  <a:pt x="5405308" y="1150903"/>
                </a:lnTo>
                <a:lnTo>
                  <a:pt x="5420328" y="1209105"/>
                </a:lnTo>
                <a:lnTo>
                  <a:pt x="5435349" y="1265429"/>
                </a:lnTo>
                <a:lnTo>
                  <a:pt x="5452246" y="1321755"/>
                </a:lnTo>
                <a:lnTo>
                  <a:pt x="5471021" y="1376203"/>
                </a:lnTo>
                <a:lnTo>
                  <a:pt x="5493550" y="1426896"/>
                </a:lnTo>
                <a:lnTo>
                  <a:pt x="5519836" y="1473832"/>
                </a:lnTo>
                <a:lnTo>
                  <a:pt x="5553632" y="1515138"/>
                </a:lnTo>
                <a:lnTo>
                  <a:pt x="5591181" y="1558320"/>
                </a:lnTo>
                <a:lnTo>
                  <a:pt x="5634364" y="1595869"/>
                </a:lnTo>
                <a:lnTo>
                  <a:pt x="5679425" y="1631541"/>
                </a:lnTo>
                <a:lnTo>
                  <a:pt x="5728238" y="1667213"/>
                </a:lnTo>
                <a:lnTo>
                  <a:pt x="5775175" y="1702885"/>
                </a:lnTo>
                <a:lnTo>
                  <a:pt x="5820236" y="1738560"/>
                </a:lnTo>
                <a:lnTo>
                  <a:pt x="5863416" y="1777986"/>
                </a:lnTo>
                <a:lnTo>
                  <a:pt x="5900968" y="1817414"/>
                </a:lnTo>
                <a:lnTo>
                  <a:pt x="5932886" y="1862474"/>
                </a:lnTo>
                <a:lnTo>
                  <a:pt x="5957294" y="1909410"/>
                </a:lnTo>
                <a:lnTo>
                  <a:pt x="5974191" y="1965736"/>
                </a:lnTo>
                <a:lnTo>
                  <a:pt x="5981700" y="2023938"/>
                </a:lnTo>
                <a:lnTo>
                  <a:pt x="5983578" y="2084018"/>
                </a:lnTo>
                <a:lnTo>
                  <a:pt x="5977945" y="2147852"/>
                </a:lnTo>
                <a:lnTo>
                  <a:pt x="5970435" y="2211686"/>
                </a:lnTo>
                <a:lnTo>
                  <a:pt x="5961048" y="2275522"/>
                </a:lnTo>
                <a:lnTo>
                  <a:pt x="5953538" y="2339356"/>
                </a:lnTo>
                <a:lnTo>
                  <a:pt x="5949784" y="2403192"/>
                </a:lnTo>
                <a:lnTo>
                  <a:pt x="5949784" y="2465149"/>
                </a:lnTo>
                <a:lnTo>
                  <a:pt x="5957294" y="2523350"/>
                </a:lnTo>
                <a:lnTo>
                  <a:pt x="5972312" y="2581552"/>
                </a:lnTo>
                <a:lnTo>
                  <a:pt x="5994843" y="2636001"/>
                </a:lnTo>
                <a:lnTo>
                  <a:pt x="6024884" y="2692325"/>
                </a:lnTo>
                <a:lnTo>
                  <a:pt x="6054922" y="2748651"/>
                </a:lnTo>
                <a:lnTo>
                  <a:pt x="6088718" y="2804974"/>
                </a:lnTo>
                <a:lnTo>
                  <a:pt x="6120634" y="2859423"/>
                </a:lnTo>
                <a:lnTo>
                  <a:pt x="6148798" y="2917624"/>
                </a:lnTo>
                <a:lnTo>
                  <a:pt x="6171326" y="2973950"/>
                </a:lnTo>
                <a:lnTo>
                  <a:pt x="6186347" y="3032152"/>
                </a:lnTo>
                <a:lnTo>
                  <a:pt x="6191980" y="3092230"/>
                </a:lnTo>
                <a:lnTo>
                  <a:pt x="6186347" y="3152310"/>
                </a:lnTo>
                <a:lnTo>
                  <a:pt x="6171326" y="3210513"/>
                </a:lnTo>
                <a:lnTo>
                  <a:pt x="6148798" y="3266839"/>
                </a:lnTo>
                <a:lnTo>
                  <a:pt x="6120634" y="3325039"/>
                </a:lnTo>
                <a:lnTo>
                  <a:pt x="6088718" y="3379488"/>
                </a:lnTo>
                <a:lnTo>
                  <a:pt x="6054922" y="3435814"/>
                </a:lnTo>
                <a:lnTo>
                  <a:pt x="6024884" y="3492137"/>
                </a:lnTo>
                <a:lnTo>
                  <a:pt x="5994843" y="3548461"/>
                </a:lnTo>
                <a:lnTo>
                  <a:pt x="5972312" y="3602910"/>
                </a:lnTo>
                <a:lnTo>
                  <a:pt x="5957294" y="3661113"/>
                </a:lnTo>
                <a:lnTo>
                  <a:pt x="5949784" y="3719313"/>
                </a:lnTo>
                <a:lnTo>
                  <a:pt x="5949784" y="3781272"/>
                </a:lnTo>
                <a:lnTo>
                  <a:pt x="5953538" y="3845106"/>
                </a:lnTo>
                <a:lnTo>
                  <a:pt x="5961048" y="3908940"/>
                </a:lnTo>
                <a:lnTo>
                  <a:pt x="5970435" y="3972776"/>
                </a:lnTo>
                <a:lnTo>
                  <a:pt x="5977945" y="4036610"/>
                </a:lnTo>
                <a:lnTo>
                  <a:pt x="5983578" y="4100444"/>
                </a:lnTo>
                <a:lnTo>
                  <a:pt x="5981700" y="4160526"/>
                </a:lnTo>
                <a:lnTo>
                  <a:pt x="5974191" y="4218729"/>
                </a:lnTo>
                <a:lnTo>
                  <a:pt x="5957294" y="4275053"/>
                </a:lnTo>
                <a:lnTo>
                  <a:pt x="5932886" y="4321989"/>
                </a:lnTo>
                <a:lnTo>
                  <a:pt x="5900968" y="4367050"/>
                </a:lnTo>
                <a:lnTo>
                  <a:pt x="5863416" y="4406477"/>
                </a:lnTo>
                <a:lnTo>
                  <a:pt x="5820236" y="4445903"/>
                </a:lnTo>
                <a:lnTo>
                  <a:pt x="5775175" y="4481577"/>
                </a:lnTo>
                <a:lnTo>
                  <a:pt x="5728238" y="4517249"/>
                </a:lnTo>
                <a:lnTo>
                  <a:pt x="5679425" y="4552921"/>
                </a:lnTo>
                <a:lnTo>
                  <a:pt x="5634364" y="4588593"/>
                </a:lnTo>
                <a:lnTo>
                  <a:pt x="5591181" y="4626142"/>
                </a:lnTo>
                <a:lnTo>
                  <a:pt x="5553632" y="4669325"/>
                </a:lnTo>
                <a:lnTo>
                  <a:pt x="5519836" y="4710630"/>
                </a:lnTo>
                <a:lnTo>
                  <a:pt x="5493550" y="4757566"/>
                </a:lnTo>
                <a:lnTo>
                  <a:pt x="5471021" y="4808259"/>
                </a:lnTo>
                <a:lnTo>
                  <a:pt x="5452246" y="4862708"/>
                </a:lnTo>
                <a:lnTo>
                  <a:pt x="5435349" y="4919033"/>
                </a:lnTo>
                <a:lnTo>
                  <a:pt x="5420328" y="4975357"/>
                </a:lnTo>
                <a:lnTo>
                  <a:pt x="5405308" y="5033560"/>
                </a:lnTo>
                <a:lnTo>
                  <a:pt x="5388410" y="5088007"/>
                </a:lnTo>
                <a:lnTo>
                  <a:pt x="5369636" y="5142453"/>
                </a:lnTo>
                <a:lnTo>
                  <a:pt x="5347108" y="5193146"/>
                </a:lnTo>
                <a:lnTo>
                  <a:pt x="5318944" y="5238207"/>
                </a:lnTo>
                <a:lnTo>
                  <a:pt x="5285151" y="5279510"/>
                </a:lnTo>
                <a:lnTo>
                  <a:pt x="5243845" y="5313305"/>
                </a:lnTo>
                <a:lnTo>
                  <a:pt x="5198784" y="5341467"/>
                </a:lnTo>
                <a:lnTo>
                  <a:pt x="5148091" y="5363998"/>
                </a:lnTo>
                <a:lnTo>
                  <a:pt x="5093644" y="5382773"/>
                </a:lnTo>
                <a:lnTo>
                  <a:pt x="5039198" y="5399670"/>
                </a:lnTo>
                <a:lnTo>
                  <a:pt x="4980995" y="5414691"/>
                </a:lnTo>
                <a:lnTo>
                  <a:pt x="4924669" y="5429711"/>
                </a:lnTo>
                <a:lnTo>
                  <a:pt x="4868345" y="5446609"/>
                </a:lnTo>
                <a:lnTo>
                  <a:pt x="4813899" y="5465383"/>
                </a:lnTo>
                <a:lnTo>
                  <a:pt x="4763206" y="5487914"/>
                </a:lnTo>
                <a:lnTo>
                  <a:pt x="4716270" y="5514197"/>
                </a:lnTo>
                <a:lnTo>
                  <a:pt x="4674964" y="5547992"/>
                </a:lnTo>
                <a:lnTo>
                  <a:pt x="4631782" y="5585543"/>
                </a:lnTo>
                <a:lnTo>
                  <a:pt x="4594231" y="5628725"/>
                </a:lnTo>
                <a:lnTo>
                  <a:pt x="4558559" y="5673785"/>
                </a:lnTo>
                <a:lnTo>
                  <a:pt x="4522886" y="5720721"/>
                </a:lnTo>
                <a:lnTo>
                  <a:pt x="4487214" y="5767659"/>
                </a:lnTo>
                <a:lnTo>
                  <a:pt x="4451542" y="5812719"/>
                </a:lnTo>
                <a:lnTo>
                  <a:pt x="4412114" y="5855901"/>
                </a:lnTo>
                <a:lnTo>
                  <a:pt x="4372686" y="5893450"/>
                </a:lnTo>
                <a:lnTo>
                  <a:pt x="4327628" y="5925368"/>
                </a:lnTo>
                <a:lnTo>
                  <a:pt x="4280690" y="5949776"/>
                </a:lnTo>
                <a:lnTo>
                  <a:pt x="4224364" y="5966674"/>
                </a:lnTo>
                <a:lnTo>
                  <a:pt x="4166161" y="5974184"/>
                </a:lnTo>
                <a:lnTo>
                  <a:pt x="4106083" y="5976061"/>
                </a:lnTo>
                <a:lnTo>
                  <a:pt x="4042247" y="5970428"/>
                </a:lnTo>
                <a:lnTo>
                  <a:pt x="3978413" y="5962919"/>
                </a:lnTo>
                <a:lnTo>
                  <a:pt x="3914577" y="5953530"/>
                </a:lnTo>
                <a:lnTo>
                  <a:pt x="3850743" y="5946022"/>
                </a:lnTo>
                <a:lnTo>
                  <a:pt x="3786907" y="5942266"/>
                </a:lnTo>
                <a:lnTo>
                  <a:pt x="3724950" y="5942266"/>
                </a:lnTo>
                <a:lnTo>
                  <a:pt x="3666749" y="5949776"/>
                </a:lnTo>
                <a:lnTo>
                  <a:pt x="3606669" y="5964797"/>
                </a:lnTo>
                <a:lnTo>
                  <a:pt x="3552221" y="5987325"/>
                </a:lnTo>
                <a:lnTo>
                  <a:pt x="3495897" y="6017366"/>
                </a:lnTo>
                <a:lnTo>
                  <a:pt x="3439573" y="6047407"/>
                </a:lnTo>
                <a:lnTo>
                  <a:pt x="3383247" y="6081200"/>
                </a:lnTo>
                <a:lnTo>
                  <a:pt x="3328798" y="6113118"/>
                </a:lnTo>
                <a:lnTo>
                  <a:pt x="3270598" y="6141280"/>
                </a:lnTo>
                <a:lnTo>
                  <a:pt x="3214272" y="6163811"/>
                </a:lnTo>
                <a:lnTo>
                  <a:pt x="3156069" y="6178831"/>
                </a:lnTo>
                <a:lnTo>
                  <a:pt x="3095991" y="6184462"/>
                </a:lnTo>
                <a:lnTo>
                  <a:pt x="3035911" y="6178831"/>
                </a:lnTo>
                <a:lnTo>
                  <a:pt x="2977708" y="6163811"/>
                </a:lnTo>
                <a:lnTo>
                  <a:pt x="2921385" y="6141280"/>
                </a:lnTo>
                <a:lnTo>
                  <a:pt x="2863182" y="6113118"/>
                </a:lnTo>
                <a:lnTo>
                  <a:pt x="2808733" y="6081200"/>
                </a:lnTo>
                <a:lnTo>
                  <a:pt x="2752409" y="6047407"/>
                </a:lnTo>
                <a:lnTo>
                  <a:pt x="2696083" y="6017366"/>
                </a:lnTo>
                <a:lnTo>
                  <a:pt x="2639760" y="5987325"/>
                </a:lnTo>
                <a:lnTo>
                  <a:pt x="2583436" y="5964797"/>
                </a:lnTo>
                <a:lnTo>
                  <a:pt x="2525233" y="5949776"/>
                </a:lnTo>
                <a:lnTo>
                  <a:pt x="2467030" y="5942266"/>
                </a:lnTo>
                <a:lnTo>
                  <a:pt x="2405071" y="5942266"/>
                </a:lnTo>
                <a:lnTo>
                  <a:pt x="2341237" y="5946022"/>
                </a:lnTo>
                <a:lnTo>
                  <a:pt x="2277403" y="5953530"/>
                </a:lnTo>
                <a:lnTo>
                  <a:pt x="2213567" y="5962919"/>
                </a:lnTo>
                <a:lnTo>
                  <a:pt x="2149731" y="5970428"/>
                </a:lnTo>
                <a:lnTo>
                  <a:pt x="2085897" y="5976061"/>
                </a:lnTo>
                <a:lnTo>
                  <a:pt x="2025819" y="5974184"/>
                </a:lnTo>
                <a:lnTo>
                  <a:pt x="1967617" y="5966674"/>
                </a:lnTo>
                <a:lnTo>
                  <a:pt x="1911291" y="5949776"/>
                </a:lnTo>
                <a:lnTo>
                  <a:pt x="1864354" y="5925368"/>
                </a:lnTo>
                <a:lnTo>
                  <a:pt x="1819293" y="5893450"/>
                </a:lnTo>
                <a:lnTo>
                  <a:pt x="1779867" y="5855901"/>
                </a:lnTo>
                <a:lnTo>
                  <a:pt x="1740438" y="5812719"/>
                </a:lnTo>
                <a:lnTo>
                  <a:pt x="1704766" y="5767659"/>
                </a:lnTo>
                <a:lnTo>
                  <a:pt x="1669094" y="5720721"/>
                </a:lnTo>
                <a:lnTo>
                  <a:pt x="1633422" y="5673785"/>
                </a:lnTo>
                <a:lnTo>
                  <a:pt x="1597750" y="5628725"/>
                </a:lnTo>
                <a:lnTo>
                  <a:pt x="1560199" y="5585543"/>
                </a:lnTo>
                <a:lnTo>
                  <a:pt x="1517016" y="5547992"/>
                </a:lnTo>
                <a:lnTo>
                  <a:pt x="1475711" y="5514197"/>
                </a:lnTo>
                <a:lnTo>
                  <a:pt x="1428774" y="5487914"/>
                </a:lnTo>
                <a:lnTo>
                  <a:pt x="1378082" y="5465383"/>
                </a:lnTo>
                <a:lnTo>
                  <a:pt x="1323635" y="5446609"/>
                </a:lnTo>
                <a:lnTo>
                  <a:pt x="1267309" y="5429711"/>
                </a:lnTo>
                <a:lnTo>
                  <a:pt x="1210986" y="5414691"/>
                </a:lnTo>
                <a:lnTo>
                  <a:pt x="1152783" y="5399670"/>
                </a:lnTo>
                <a:lnTo>
                  <a:pt x="1098336" y="5382773"/>
                </a:lnTo>
                <a:lnTo>
                  <a:pt x="1043887" y="5363998"/>
                </a:lnTo>
                <a:lnTo>
                  <a:pt x="993197" y="5341467"/>
                </a:lnTo>
                <a:lnTo>
                  <a:pt x="948135" y="5313305"/>
                </a:lnTo>
                <a:lnTo>
                  <a:pt x="906830" y="5279510"/>
                </a:lnTo>
                <a:lnTo>
                  <a:pt x="873037" y="5238207"/>
                </a:lnTo>
                <a:lnTo>
                  <a:pt x="844875" y="5193146"/>
                </a:lnTo>
                <a:lnTo>
                  <a:pt x="822344" y="5142453"/>
                </a:lnTo>
                <a:lnTo>
                  <a:pt x="803570" y="5088007"/>
                </a:lnTo>
                <a:lnTo>
                  <a:pt x="786672" y="5033560"/>
                </a:lnTo>
                <a:lnTo>
                  <a:pt x="771652" y="4975357"/>
                </a:lnTo>
                <a:lnTo>
                  <a:pt x="756631" y="4919033"/>
                </a:lnTo>
                <a:lnTo>
                  <a:pt x="739734" y="4862708"/>
                </a:lnTo>
                <a:lnTo>
                  <a:pt x="720959" y="4808259"/>
                </a:lnTo>
                <a:lnTo>
                  <a:pt x="698428" y="4757566"/>
                </a:lnTo>
                <a:lnTo>
                  <a:pt x="672143" y="4710630"/>
                </a:lnTo>
                <a:lnTo>
                  <a:pt x="638351" y="4669325"/>
                </a:lnTo>
                <a:lnTo>
                  <a:pt x="600799" y="4626142"/>
                </a:lnTo>
                <a:lnTo>
                  <a:pt x="557617" y="4588593"/>
                </a:lnTo>
                <a:lnTo>
                  <a:pt x="510678" y="4552921"/>
                </a:lnTo>
                <a:lnTo>
                  <a:pt x="463742" y="4517249"/>
                </a:lnTo>
                <a:lnTo>
                  <a:pt x="416805" y="4481577"/>
                </a:lnTo>
                <a:lnTo>
                  <a:pt x="371744" y="4445903"/>
                </a:lnTo>
                <a:lnTo>
                  <a:pt x="328562" y="4406477"/>
                </a:lnTo>
                <a:lnTo>
                  <a:pt x="291012" y="4367050"/>
                </a:lnTo>
                <a:lnTo>
                  <a:pt x="259096" y="4321989"/>
                </a:lnTo>
                <a:lnTo>
                  <a:pt x="234689" y="4275053"/>
                </a:lnTo>
                <a:lnTo>
                  <a:pt x="217791" y="4218729"/>
                </a:lnTo>
                <a:lnTo>
                  <a:pt x="210281" y="4160526"/>
                </a:lnTo>
                <a:lnTo>
                  <a:pt x="208402" y="4100444"/>
                </a:lnTo>
                <a:lnTo>
                  <a:pt x="214035" y="4036610"/>
                </a:lnTo>
                <a:lnTo>
                  <a:pt x="221545" y="3972776"/>
                </a:lnTo>
                <a:lnTo>
                  <a:pt x="230932" y="3908940"/>
                </a:lnTo>
                <a:lnTo>
                  <a:pt x="238443" y="3845106"/>
                </a:lnTo>
                <a:lnTo>
                  <a:pt x="242199" y="3781272"/>
                </a:lnTo>
                <a:lnTo>
                  <a:pt x="242199" y="3719313"/>
                </a:lnTo>
                <a:lnTo>
                  <a:pt x="234689" y="3661113"/>
                </a:lnTo>
                <a:lnTo>
                  <a:pt x="219668" y="3602910"/>
                </a:lnTo>
                <a:lnTo>
                  <a:pt x="197138" y="3548461"/>
                </a:lnTo>
                <a:lnTo>
                  <a:pt x="168976" y="3492137"/>
                </a:lnTo>
                <a:lnTo>
                  <a:pt x="137057" y="3435814"/>
                </a:lnTo>
                <a:lnTo>
                  <a:pt x="103264" y="3379488"/>
                </a:lnTo>
                <a:lnTo>
                  <a:pt x="71346" y="3325039"/>
                </a:lnTo>
                <a:lnTo>
                  <a:pt x="43182" y="3266839"/>
                </a:lnTo>
                <a:lnTo>
                  <a:pt x="20654" y="3210513"/>
                </a:lnTo>
                <a:lnTo>
                  <a:pt x="5634" y="3152310"/>
                </a:lnTo>
                <a:lnTo>
                  <a:pt x="0" y="3092230"/>
                </a:lnTo>
                <a:lnTo>
                  <a:pt x="5634" y="3032152"/>
                </a:lnTo>
                <a:lnTo>
                  <a:pt x="20654" y="2973950"/>
                </a:lnTo>
                <a:lnTo>
                  <a:pt x="43182" y="2917624"/>
                </a:lnTo>
                <a:lnTo>
                  <a:pt x="71346" y="2859423"/>
                </a:lnTo>
                <a:lnTo>
                  <a:pt x="103264" y="2804974"/>
                </a:lnTo>
                <a:lnTo>
                  <a:pt x="137057" y="2748651"/>
                </a:lnTo>
                <a:lnTo>
                  <a:pt x="168976" y="2692325"/>
                </a:lnTo>
                <a:lnTo>
                  <a:pt x="197138" y="2636001"/>
                </a:lnTo>
                <a:lnTo>
                  <a:pt x="219668" y="2581552"/>
                </a:lnTo>
                <a:lnTo>
                  <a:pt x="234689" y="2523350"/>
                </a:lnTo>
                <a:lnTo>
                  <a:pt x="242199" y="2465149"/>
                </a:lnTo>
                <a:lnTo>
                  <a:pt x="242199" y="2403192"/>
                </a:lnTo>
                <a:lnTo>
                  <a:pt x="238443" y="2339356"/>
                </a:lnTo>
                <a:lnTo>
                  <a:pt x="230932" y="2275522"/>
                </a:lnTo>
                <a:lnTo>
                  <a:pt x="221545" y="2211686"/>
                </a:lnTo>
                <a:lnTo>
                  <a:pt x="214035" y="2147852"/>
                </a:lnTo>
                <a:lnTo>
                  <a:pt x="208402" y="2084018"/>
                </a:lnTo>
                <a:lnTo>
                  <a:pt x="210281" y="2023938"/>
                </a:lnTo>
                <a:lnTo>
                  <a:pt x="217791" y="1965736"/>
                </a:lnTo>
                <a:lnTo>
                  <a:pt x="234689" y="1909410"/>
                </a:lnTo>
                <a:lnTo>
                  <a:pt x="259096" y="1862474"/>
                </a:lnTo>
                <a:lnTo>
                  <a:pt x="291012" y="1817414"/>
                </a:lnTo>
                <a:lnTo>
                  <a:pt x="328562" y="1777986"/>
                </a:lnTo>
                <a:lnTo>
                  <a:pt x="371744" y="1738560"/>
                </a:lnTo>
                <a:lnTo>
                  <a:pt x="416805" y="1702885"/>
                </a:lnTo>
                <a:lnTo>
                  <a:pt x="463742" y="1667213"/>
                </a:lnTo>
                <a:lnTo>
                  <a:pt x="510678" y="1631541"/>
                </a:lnTo>
                <a:lnTo>
                  <a:pt x="557617" y="1595869"/>
                </a:lnTo>
                <a:lnTo>
                  <a:pt x="600799" y="1558320"/>
                </a:lnTo>
                <a:lnTo>
                  <a:pt x="638351" y="1515138"/>
                </a:lnTo>
                <a:lnTo>
                  <a:pt x="672143" y="1473832"/>
                </a:lnTo>
                <a:lnTo>
                  <a:pt x="698428" y="1426896"/>
                </a:lnTo>
                <a:lnTo>
                  <a:pt x="720959" y="1376203"/>
                </a:lnTo>
                <a:lnTo>
                  <a:pt x="739734" y="1321755"/>
                </a:lnTo>
                <a:lnTo>
                  <a:pt x="756631" y="1265429"/>
                </a:lnTo>
                <a:lnTo>
                  <a:pt x="771652" y="1209105"/>
                </a:lnTo>
                <a:lnTo>
                  <a:pt x="786672" y="1150903"/>
                </a:lnTo>
                <a:lnTo>
                  <a:pt x="803570" y="1096456"/>
                </a:lnTo>
                <a:lnTo>
                  <a:pt x="822344" y="1042007"/>
                </a:lnTo>
                <a:lnTo>
                  <a:pt x="844875" y="991317"/>
                </a:lnTo>
                <a:lnTo>
                  <a:pt x="873037" y="946257"/>
                </a:lnTo>
                <a:lnTo>
                  <a:pt x="906830" y="904952"/>
                </a:lnTo>
                <a:lnTo>
                  <a:pt x="948135" y="871157"/>
                </a:lnTo>
                <a:lnTo>
                  <a:pt x="993197" y="842995"/>
                </a:lnTo>
                <a:lnTo>
                  <a:pt x="1043887" y="820464"/>
                </a:lnTo>
                <a:lnTo>
                  <a:pt x="1098336" y="801690"/>
                </a:lnTo>
                <a:lnTo>
                  <a:pt x="1152783" y="784792"/>
                </a:lnTo>
                <a:lnTo>
                  <a:pt x="1210986" y="769772"/>
                </a:lnTo>
                <a:lnTo>
                  <a:pt x="1267309" y="754751"/>
                </a:lnTo>
                <a:lnTo>
                  <a:pt x="1323635" y="737854"/>
                </a:lnTo>
                <a:lnTo>
                  <a:pt x="1378082" y="719079"/>
                </a:lnTo>
                <a:lnTo>
                  <a:pt x="1428774" y="696549"/>
                </a:lnTo>
                <a:lnTo>
                  <a:pt x="1475711" y="670266"/>
                </a:lnTo>
                <a:lnTo>
                  <a:pt x="1517016" y="636471"/>
                </a:lnTo>
                <a:lnTo>
                  <a:pt x="1560199" y="598919"/>
                </a:lnTo>
                <a:lnTo>
                  <a:pt x="1597750" y="555737"/>
                </a:lnTo>
                <a:lnTo>
                  <a:pt x="1633422" y="510678"/>
                </a:lnTo>
                <a:lnTo>
                  <a:pt x="1669094" y="463741"/>
                </a:lnTo>
                <a:lnTo>
                  <a:pt x="1704766" y="416803"/>
                </a:lnTo>
                <a:lnTo>
                  <a:pt x="1740438" y="371743"/>
                </a:lnTo>
                <a:lnTo>
                  <a:pt x="1779867" y="328561"/>
                </a:lnTo>
                <a:lnTo>
                  <a:pt x="1819293" y="291012"/>
                </a:lnTo>
                <a:lnTo>
                  <a:pt x="1864354" y="259094"/>
                </a:lnTo>
                <a:lnTo>
                  <a:pt x="1911291" y="234686"/>
                </a:lnTo>
                <a:lnTo>
                  <a:pt x="1967617" y="217789"/>
                </a:lnTo>
                <a:lnTo>
                  <a:pt x="2025819" y="210279"/>
                </a:lnTo>
                <a:lnTo>
                  <a:pt x="2085897" y="208401"/>
                </a:lnTo>
                <a:lnTo>
                  <a:pt x="2149731" y="214035"/>
                </a:lnTo>
                <a:lnTo>
                  <a:pt x="2213567" y="221545"/>
                </a:lnTo>
                <a:lnTo>
                  <a:pt x="2277403" y="230932"/>
                </a:lnTo>
                <a:lnTo>
                  <a:pt x="2341237" y="238443"/>
                </a:lnTo>
                <a:lnTo>
                  <a:pt x="2405071" y="242197"/>
                </a:lnTo>
                <a:lnTo>
                  <a:pt x="2467030" y="242197"/>
                </a:lnTo>
                <a:lnTo>
                  <a:pt x="2525233" y="234686"/>
                </a:lnTo>
                <a:lnTo>
                  <a:pt x="2583436" y="219666"/>
                </a:lnTo>
                <a:lnTo>
                  <a:pt x="2639760" y="197137"/>
                </a:lnTo>
                <a:lnTo>
                  <a:pt x="2696083" y="167096"/>
                </a:lnTo>
                <a:lnTo>
                  <a:pt x="2752409" y="137057"/>
                </a:lnTo>
                <a:lnTo>
                  <a:pt x="2808733" y="103262"/>
                </a:lnTo>
                <a:lnTo>
                  <a:pt x="2863182" y="71344"/>
                </a:lnTo>
                <a:lnTo>
                  <a:pt x="2921385" y="43182"/>
                </a:lnTo>
                <a:lnTo>
                  <a:pt x="2977708" y="20652"/>
                </a:lnTo>
                <a:lnTo>
                  <a:pt x="3035911" y="5631"/>
                </a:lnTo>
                <a:close/>
              </a:path>
            </a:pathLst>
          </a:cu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sp>
        <p:nvSpPr>
          <p:cNvPr id="28" name="Freeform: Shape 27">
            <a:extLst>
              <a:ext uri="{FF2B5EF4-FFF2-40B4-BE49-F238E27FC236}">
                <a16:creationId xmlns:a16="http://schemas.microsoft.com/office/drawing/2014/main" id="{09E9A7C4-F31D-48F4-8D72-7A8E1A48C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2284" y="419100"/>
            <a:ext cx="2005326" cy="2002888"/>
          </a:xfrm>
          <a:custGeom>
            <a:avLst/>
            <a:gdLst>
              <a:gd name="connsiteX0" fmla="*/ 3095991 w 6191980"/>
              <a:gd name="connsiteY0" fmla="*/ 0 h 6184462"/>
              <a:gd name="connsiteX1" fmla="*/ 3156069 w 6191980"/>
              <a:gd name="connsiteY1" fmla="*/ 5631 h 6184462"/>
              <a:gd name="connsiteX2" fmla="*/ 3214272 w 6191980"/>
              <a:gd name="connsiteY2" fmla="*/ 20652 h 6184462"/>
              <a:gd name="connsiteX3" fmla="*/ 3270598 w 6191980"/>
              <a:gd name="connsiteY3" fmla="*/ 43182 h 6184462"/>
              <a:gd name="connsiteX4" fmla="*/ 3328798 w 6191980"/>
              <a:gd name="connsiteY4" fmla="*/ 71344 h 6184462"/>
              <a:gd name="connsiteX5" fmla="*/ 3383247 w 6191980"/>
              <a:gd name="connsiteY5" fmla="*/ 103262 h 6184462"/>
              <a:gd name="connsiteX6" fmla="*/ 3439573 w 6191980"/>
              <a:gd name="connsiteY6" fmla="*/ 137057 h 6184462"/>
              <a:gd name="connsiteX7" fmla="*/ 3495897 w 6191980"/>
              <a:gd name="connsiteY7" fmla="*/ 167096 h 6184462"/>
              <a:gd name="connsiteX8" fmla="*/ 3552221 w 6191980"/>
              <a:gd name="connsiteY8" fmla="*/ 197137 h 6184462"/>
              <a:gd name="connsiteX9" fmla="*/ 3606669 w 6191980"/>
              <a:gd name="connsiteY9" fmla="*/ 219666 h 6184462"/>
              <a:gd name="connsiteX10" fmla="*/ 3666749 w 6191980"/>
              <a:gd name="connsiteY10" fmla="*/ 234686 h 6184462"/>
              <a:gd name="connsiteX11" fmla="*/ 3724950 w 6191980"/>
              <a:gd name="connsiteY11" fmla="*/ 242197 h 6184462"/>
              <a:gd name="connsiteX12" fmla="*/ 3786907 w 6191980"/>
              <a:gd name="connsiteY12" fmla="*/ 242197 h 6184462"/>
              <a:gd name="connsiteX13" fmla="*/ 3850743 w 6191980"/>
              <a:gd name="connsiteY13" fmla="*/ 238443 h 6184462"/>
              <a:gd name="connsiteX14" fmla="*/ 3914577 w 6191980"/>
              <a:gd name="connsiteY14" fmla="*/ 230932 h 6184462"/>
              <a:gd name="connsiteX15" fmla="*/ 3978413 w 6191980"/>
              <a:gd name="connsiteY15" fmla="*/ 221545 h 6184462"/>
              <a:gd name="connsiteX16" fmla="*/ 4042247 w 6191980"/>
              <a:gd name="connsiteY16" fmla="*/ 214035 h 6184462"/>
              <a:gd name="connsiteX17" fmla="*/ 4106083 w 6191980"/>
              <a:gd name="connsiteY17" fmla="*/ 208401 h 6184462"/>
              <a:gd name="connsiteX18" fmla="*/ 4166161 w 6191980"/>
              <a:gd name="connsiteY18" fmla="*/ 210279 h 6184462"/>
              <a:gd name="connsiteX19" fmla="*/ 4224364 w 6191980"/>
              <a:gd name="connsiteY19" fmla="*/ 217789 h 6184462"/>
              <a:gd name="connsiteX20" fmla="*/ 4280690 w 6191980"/>
              <a:gd name="connsiteY20" fmla="*/ 234686 h 6184462"/>
              <a:gd name="connsiteX21" fmla="*/ 4327628 w 6191980"/>
              <a:gd name="connsiteY21" fmla="*/ 259094 h 6184462"/>
              <a:gd name="connsiteX22" fmla="*/ 4372686 w 6191980"/>
              <a:gd name="connsiteY22" fmla="*/ 291012 h 6184462"/>
              <a:gd name="connsiteX23" fmla="*/ 4412114 w 6191980"/>
              <a:gd name="connsiteY23" fmla="*/ 328561 h 6184462"/>
              <a:gd name="connsiteX24" fmla="*/ 4451542 w 6191980"/>
              <a:gd name="connsiteY24" fmla="*/ 371743 h 6184462"/>
              <a:gd name="connsiteX25" fmla="*/ 4487214 w 6191980"/>
              <a:gd name="connsiteY25" fmla="*/ 416803 h 6184462"/>
              <a:gd name="connsiteX26" fmla="*/ 4522886 w 6191980"/>
              <a:gd name="connsiteY26" fmla="*/ 463741 h 6184462"/>
              <a:gd name="connsiteX27" fmla="*/ 4558559 w 6191980"/>
              <a:gd name="connsiteY27" fmla="*/ 510678 h 6184462"/>
              <a:gd name="connsiteX28" fmla="*/ 4594231 w 6191980"/>
              <a:gd name="connsiteY28" fmla="*/ 555737 h 6184462"/>
              <a:gd name="connsiteX29" fmla="*/ 4631782 w 6191980"/>
              <a:gd name="connsiteY29" fmla="*/ 598919 h 6184462"/>
              <a:gd name="connsiteX30" fmla="*/ 4674964 w 6191980"/>
              <a:gd name="connsiteY30" fmla="*/ 636471 h 6184462"/>
              <a:gd name="connsiteX31" fmla="*/ 4716270 w 6191980"/>
              <a:gd name="connsiteY31" fmla="*/ 670266 h 6184462"/>
              <a:gd name="connsiteX32" fmla="*/ 4763206 w 6191980"/>
              <a:gd name="connsiteY32" fmla="*/ 696549 h 6184462"/>
              <a:gd name="connsiteX33" fmla="*/ 4813899 w 6191980"/>
              <a:gd name="connsiteY33" fmla="*/ 719079 h 6184462"/>
              <a:gd name="connsiteX34" fmla="*/ 4868345 w 6191980"/>
              <a:gd name="connsiteY34" fmla="*/ 737854 h 6184462"/>
              <a:gd name="connsiteX35" fmla="*/ 4924669 w 6191980"/>
              <a:gd name="connsiteY35" fmla="*/ 754751 h 6184462"/>
              <a:gd name="connsiteX36" fmla="*/ 4980995 w 6191980"/>
              <a:gd name="connsiteY36" fmla="*/ 769772 h 6184462"/>
              <a:gd name="connsiteX37" fmla="*/ 5039198 w 6191980"/>
              <a:gd name="connsiteY37" fmla="*/ 784792 h 6184462"/>
              <a:gd name="connsiteX38" fmla="*/ 5093644 w 6191980"/>
              <a:gd name="connsiteY38" fmla="*/ 801690 h 6184462"/>
              <a:gd name="connsiteX39" fmla="*/ 5148091 w 6191980"/>
              <a:gd name="connsiteY39" fmla="*/ 820464 h 6184462"/>
              <a:gd name="connsiteX40" fmla="*/ 5198784 w 6191980"/>
              <a:gd name="connsiteY40" fmla="*/ 842995 h 6184462"/>
              <a:gd name="connsiteX41" fmla="*/ 5243845 w 6191980"/>
              <a:gd name="connsiteY41" fmla="*/ 871157 h 6184462"/>
              <a:gd name="connsiteX42" fmla="*/ 5285151 w 6191980"/>
              <a:gd name="connsiteY42" fmla="*/ 904952 h 6184462"/>
              <a:gd name="connsiteX43" fmla="*/ 5318944 w 6191980"/>
              <a:gd name="connsiteY43" fmla="*/ 946257 h 6184462"/>
              <a:gd name="connsiteX44" fmla="*/ 5347108 w 6191980"/>
              <a:gd name="connsiteY44" fmla="*/ 991317 h 6184462"/>
              <a:gd name="connsiteX45" fmla="*/ 5369636 w 6191980"/>
              <a:gd name="connsiteY45" fmla="*/ 1042007 h 6184462"/>
              <a:gd name="connsiteX46" fmla="*/ 5388410 w 6191980"/>
              <a:gd name="connsiteY46" fmla="*/ 1096456 h 6184462"/>
              <a:gd name="connsiteX47" fmla="*/ 5405308 w 6191980"/>
              <a:gd name="connsiteY47" fmla="*/ 1150903 h 6184462"/>
              <a:gd name="connsiteX48" fmla="*/ 5420328 w 6191980"/>
              <a:gd name="connsiteY48" fmla="*/ 1209105 h 6184462"/>
              <a:gd name="connsiteX49" fmla="*/ 5435349 w 6191980"/>
              <a:gd name="connsiteY49" fmla="*/ 1265429 h 6184462"/>
              <a:gd name="connsiteX50" fmla="*/ 5452246 w 6191980"/>
              <a:gd name="connsiteY50" fmla="*/ 1321755 h 6184462"/>
              <a:gd name="connsiteX51" fmla="*/ 5471021 w 6191980"/>
              <a:gd name="connsiteY51" fmla="*/ 1376203 h 6184462"/>
              <a:gd name="connsiteX52" fmla="*/ 5493550 w 6191980"/>
              <a:gd name="connsiteY52" fmla="*/ 1426896 h 6184462"/>
              <a:gd name="connsiteX53" fmla="*/ 5519836 w 6191980"/>
              <a:gd name="connsiteY53" fmla="*/ 1473832 h 6184462"/>
              <a:gd name="connsiteX54" fmla="*/ 5553632 w 6191980"/>
              <a:gd name="connsiteY54" fmla="*/ 1515138 h 6184462"/>
              <a:gd name="connsiteX55" fmla="*/ 5591181 w 6191980"/>
              <a:gd name="connsiteY55" fmla="*/ 1558320 h 6184462"/>
              <a:gd name="connsiteX56" fmla="*/ 5634364 w 6191980"/>
              <a:gd name="connsiteY56" fmla="*/ 1595869 h 6184462"/>
              <a:gd name="connsiteX57" fmla="*/ 5679425 w 6191980"/>
              <a:gd name="connsiteY57" fmla="*/ 1631541 h 6184462"/>
              <a:gd name="connsiteX58" fmla="*/ 5728238 w 6191980"/>
              <a:gd name="connsiteY58" fmla="*/ 1667213 h 6184462"/>
              <a:gd name="connsiteX59" fmla="*/ 5775175 w 6191980"/>
              <a:gd name="connsiteY59" fmla="*/ 1702885 h 6184462"/>
              <a:gd name="connsiteX60" fmla="*/ 5820236 w 6191980"/>
              <a:gd name="connsiteY60" fmla="*/ 1738560 h 6184462"/>
              <a:gd name="connsiteX61" fmla="*/ 5863416 w 6191980"/>
              <a:gd name="connsiteY61" fmla="*/ 1777986 h 6184462"/>
              <a:gd name="connsiteX62" fmla="*/ 5900968 w 6191980"/>
              <a:gd name="connsiteY62" fmla="*/ 1817414 h 6184462"/>
              <a:gd name="connsiteX63" fmla="*/ 5932886 w 6191980"/>
              <a:gd name="connsiteY63" fmla="*/ 1862474 h 6184462"/>
              <a:gd name="connsiteX64" fmla="*/ 5957294 w 6191980"/>
              <a:gd name="connsiteY64" fmla="*/ 1909410 h 6184462"/>
              <a:gd name="connsiteX65" fmla="*/ 5974191 w 6191980"/>
              <a:gd name="connsiteY65" fmla="*/ 1965736 h 6184462"/>
              <a:gd name="connsiteX66" fmla="*/ 5981700 w 6191980"/>
              <a:gd name="connsiteY66" fmla="*/ 2023938 h 6184462"/>
              <a:gd name="connsiteX67" fmla="*/ 5983578 w 6191980"/>
              <a:gd name="connsiteY67" fmla="*/ 2084018 h 6184462"/>
              <a:gd name="connsiteX68" fmla="*/ 5977945 w 6191980"/>
              <a:gd name="connsiteY68" fmla="*/ 2147852 h 6184462"/>
              <a:gd name="connsiteX69" fmla="*/ 5970435 w 6191980"/>
              <a:gd name="connsiteY69" fmla="*/ 2211686 h 6184462"/>
              <a:gd name="connsiteX70" fmla="*/ 5961048 w 6191980"/>
              <a:gd name="connsiteY70" fmla="*/ 2275522 h 6184462"/>
              <a:gd name="connsiteX71" fmla="*/ 5953538 w 6191980"/>
              <a:gd name="connsiteY71" fmla="*/ 2339356 h 6184462"/>
              <a:gd name="connsiteX72" fmla="*/ 5949784 w 6191980"/>
              <a:gd name="connsiteY72" fmla="*/ 2403192 h 6184462"/>
              <a:gd name="connsiteX73" fmla="*/ 5949784 w 6191980"/>
              <a:gd name="connsiteY73" fmla="*/ 2465149 h 6184462"/>
              <a:gd name="connsiteX74" fmla="*/ 5957294 w 6191980"/>
              <a:gd name="connsiteY74" fmla="*/ 2523350 h 6184462"/>
              <a:gd name="connsiteX75" fmla="*/ 5972312 w 6191980"/>
              <a:gd name="connsiteY75" fmla="*/ 2581552 h 6184462"/>
              <a:gd name="connsiteX76" fmla="*/ 5994843 w 6191980"/>
              <a:gd name="connsiteY76" fmla="*/ 2636001 h 6184462"/>
              <a:gd name="connsiteX77" fmla="*/ 6024884 w 6191980"/>
              <a:gd name="connsiteY77" fmla="*/ 2692325 h 6184462"/>
              <a:gd name="connsiteX78" fmla="*/ 6054922 w 6191980"/>
              <a:gd name="connsiteY78" fmla="*/ 2748651 h 6184462"/>
              <a:gd name="connsiteX79" fmla="*/ 6088718 w 6191980"/>
              <a:gd name="connsiteY79" fmla="*/ 2804974 h 6184462"/>
              <a:gd name="connsiteX80" fmla="*/ 6120634 w 6191980"/>
              <a:gd name="connsiteY80" fmla="*/ 2859423 h 6184462"/>
              <a:gd name="connsiteX81" fmla="*/ 6148798 w 6191980"/>
              <a:gd name="connsiteY81" fmla="*/ 2917624 h 6184462"/>
              <a:gd name="connsiteX82" fmla="*/ 6171326 w 6191980"/>
              <a:gd name="connsiteY82" fmla="*/ 2973950 h 6184462"/>
              <a:gd name="connsiteX83" fmla="*/ 6186347 w 6191980"/>
              <a:gd name="connsiteY83" fmla="*/ 3032152 h 6184462"/>
              <a:gd name="connsiteX84" fmla="*/ 6191980 w 6191980"/>
              <a:gd name="connsiteY84" fmla="*/ 3092230 h 6184462"/>
              <a:gd name="connsiteX85" fmla="*/ 6186347 w 6191980"/>
              <a:gd name="connsiteY85" fmla="*/ 3152310 h 6184462"/>
              <a:gd name="connsiteX86" fmla="*/ 6171326 w 6191980"/>
              <a:gd name="connsiteY86" fmla="*/ 3210513 h 6184462"/>
              <a:gd name="connsiteX87" fmla="*/ 6148798 w 6191980"/>
              <a:gd name="connsiteY87" fmla="*/ 3266839 h 6184462"/>
              <a:gd name="connsiteX88" fmla="*/ 6120634 w 6191980"/>
              <a:gd name="connsiteY88" fmla="*/ 3325039 h 6184462"/>
              <a:gd name="connsiteX89" fmla="*/ 6088718 w 6191980"/>
              <a:gd name="connsiteY89" fmla="*/ 3379488 h 6184462"/>
              <a:gd name="connsiteX90" fmla="*/ 6054922 w 6191980"/>
              <a:gd name="connsiteY90" fmla="*/ 3435814 h 6184462"/>
              <a:gd name="connsiteX91" fmla="*/ 6024884 w 6191980"/>
              <a:gd name="connsiteY91" fmla="*/ 3492137 h 6184462"/>
              <a:gd name="connsiteX92" fmla="*/ 5994843 w 6191980"/>
              <a:gd name="connsiteY92" fmla="*/ 3548461 h 6184462"/>
              <a:gd name="connsiteX93" fmla="*/ 5972312 w 6191980"/>
              <a:gd name="connsiteY93" fmla="*/ 3602910 h 6184462"/>
              <a:gd name="connsiteX94" fmla="*/ 5957294 w 6191980"/>
              <a:gd name="connsiteY94" fmla="*/ 3661113 h 6184462"/>
              <a:gd name="connsiteX95" fmla="*/ 5949784 w 6191980"/>
              <a:gd name="connsiteY95" fmla="*/ 3719313 h 6184462"/>
              <a:gd name="connsiteX96" fmla="*/ 5949784 w 6191980"/>
              <a:gd name="connsiteY96" fmla="*/ 3781272 h 6184462"/>
              <a:gd name="connsiteX97" fmla="*/ 5953538 w 6191980"/>
              <a:gd name="connsiteY97" fmla="*/ 3845106 h 6184462"/>
              <a:gd name="connsiteX98" fmla="*/ 5961048 w 6191980"/>
              <a:gd name="connsiteY98" fmla="*/ 3908940 h 6184462"/>
              <a:gd name="connsiteX99" fmla="*/ 5970435 w 6191980"/>
              <a:gd name="connsiteY99" fmla="*/ 3972776 h 6184462"/>
              <a:gd name="connsiteX100" fmla="*/ 5977945 w 6191980"/>
              <a:gd name="connsiteY100" fmla="*/ 4036610 h 6184462"/>
              <a:gd name="connsiteX101" fmla="*/ 5983578 w 6191980"/>
              <a:gd name="connsiteY101" fmla="*/ 4100444 h 6184462"/>
              <a:gd name="connsiteX102" fmla="*/ 5981700 w 6191980"/>
              <a:gd name="connsiteY102" fmla="*/ 4160526 h 6184462"/>
              <a:gd name="connsiteX103" fmla="*/ 5974191 w 6191980"/>
              <a:gd name="connsiteY103" fmla="*/ 4218729 h 6184462"/>
              <a:gd name="connsiteX104" fmla="*/ 5957294 w 6191980"/>
              <a:gd name="connsiteY104" fmla="*/ 4275053 h 6184462"/>
              <a:gd name="connsiteX105" fmla="*/ 5932886 w 6191980"/>
              <a:gd name="connsiteY105" fmla="*/ 4321989 h 6184462"/>
              <a:gd name="connsiteX106" fmla="*/ 5900968 w 6191980"/>
              <a:gd name="connsiteY106" fmla="*/ 4367050 h 6184462"/>
              <a:gd name="connsiteX107" fmla="*/ 5863416 w 6191980"/>
              <a:gd name="connsiteY107" fmla="*/ 4406477 h 6184462"/>
              <a:gd name="connsiteX108" fmla="*/ 5820236 w 6191980"/>
              <a:gd name="connsiteY108" fmla="*/ 4445903 h 6184462"/>
              <a:gd name="connsiteX109" fmla="*/ 5775175 w 6191980"/>
              <a:gd name="connsiteY109" fmla="*/ 4481577 h 6184462"/>
              <a:gd name="connsiteX110" fmla="*/ 5728238 w 6191980"/>
              <a:gd name="connsiteY110" fmla="*/ 4517249 h 6184462"/>
              <a:gd name="connsiteX111" fmla="*/ 5679425 w 6191980"/>
              <a:gd name="connsiteY111" fmla="*/ 4552921 h 6184462"/>
              <a:gd name="connsiteX112" fmla="*/ 5634364 w 6191980"/>
              <a:gd name="connsiteY112" fmla="*/ 4588593 h 6184462"/>
              <a:gd name="connsiteX113" fmla="*/ 5591181 w 6191980"/>
              <a:gd name="connsiteY113" fmla="*/ 4626142 h 6184462"/>
              <a:gd name="connsiteX114" fmla="*/ 5553632 w 6191980"/>
              <a:gd name="connsiteY114" fmla="*/ 4669325 h 6184462"/>
              <a:gd name="connsiteX115" fmla="*/ 5519836 w 6191980"/>
              <a:gd name="connsiteY115" fmla="*/ 4710630 h 6184462"/>
              <a:gd name="connsiteX116" fmla="*/ 5493550 w 6191980"/>
              <a:gd name="connsiteY116" fmla="*/ 4757566 h 6184462"/>
              <a:gd name="connsiteX117" fmla="*/ 5471021 w 6191980"/>
              <a:gd name="connsiteY117" fmla="*/ 4808259 h 6184462"/>
              <a:gd name="connsiteX118" fmla="*/ 5452246 w 6191980"/>
              <a:gd name="connsiteY118" fmla="*/ 4862708 h 6184462"/>
              <a:gd name="connsiteX119" fmla="*/ 5435349 w 6191980"/>
              <a:gd name="connsiteY119" fmla="*/ 4919033 h 6184462"/>
              <a:gd name="connsiteX120" fmla="*/ 5420328 w 6191980"/>
              <a:gd name="connsiteY120" fmla="*/ 4975357 h 6184462"/>
              <a:gd name="connsiteX121" fmla="*/ 5405308 w 6191980"/>
              <a:gd name="connsiteY121" fmla="*/ 5033560 h 6184462"/>
              <a:gd name="connsiteX122" fmla="*/ 5388410 w 6191980"/>
              <a:gd name="connsiteY122" fmla="*/ 5088007 h 6184462"/>
              <a:gd name="connsiteX123" fmla="*/ 5369636 w 6191980"/>
              <a:gd name="connsiteY123" fmla="*/ 5142453 h 6184462"/>
              <a:gd name="connsiteX124" fmla="*/ 5347108 w 6191980"/>
              <a:gd name="connsiteY124" fmla="*/ 5193146 h 6184462"/>
              <a:gd name="connsiteX125" fmla="*/ 5318944 w 6191980"/>
              <a:gd name="connsiteY125" fmla="*/ 5238207 h 6184462"/>
              <a:gd name="connsiteX126" fmla="*/ 5285151 w 6191980"/>
              <a:gd name="connsiteY126" fmla="*/ 5279510 h 6184462"/>
              <a:gd name="connsiteX127" fmla="*/ 5243845 w 6191980"/>
              <a:gd name="connsiteY127" fmla="*/ 5313305 h 6184462"/>
              <a:gd name="connsiteX128" fmla="*/ 5198784 w 6191980"/>
              <a:gd name="connsiteY128" fmla="*/ 5341467 h 6184462"/>
              <a:gd name="connsiteX129" fmla="*/ 5148091 w 6191980"/>
              <a:gd name="connsiteY129" fmla="*/ 5363998 h 6184462"/>
              <a:gd name="connsiteX130" fmla="*/ 5093644 w 6191980"/>
              <a:gd name="connsiteY130" fmla="*/ 5382773 h 6184462"/>
              <a:gd name="connsiteX131" fmla="*/ 5039198 w 6191980"/>
              <a:gd name="connsiteY131" fmla="*/ 5399670 h 6184462"/>
              <a:gd name="connsiteX132" fmla="*/ 4980995 w 6191980"/>
              <a:gd name="connsiteY132" fmla="*/ 5414691 h 6184462"/>
              <a:gd name="connsiteX133" fmla="*/ 4924669 w 6191980"/>
              <a:gd name="connsiteY133" fmla="*/ 5429711 h 6184462"/>
              <a:gd name="connsiteX134" fmla="*/ 4868345 w 6191980"/>
              <a:gd name="connsiteY134" fmla="*/ 5446609 h 6184462"/>
              <a:gd name="connsiteX135" fmla="*/ 4813899 w 6191980"/>
              <a:gd name="connsiteY135" fmla="*/ 5465383 h 6184462"/>
              <a:gd name="connsiteX136" fmla="*/ 4763206 w 6191980"/>
              <a:gd name="connsiteY136" fmla="*/ 5487914 h 6184462"/>
              <a:gd name="connsiteX137" fmla="*/ 4716270 w 6191980"/>
              <a:gd name="connsiteY137" fmla="*/ 5514197 h 6184462"/>
              <a:gd name="connsiteX138" fmla="*/ 4674964 w 6191980"/>
              <a:gd name="connsiteY138" fmla="*/ 5547992 h 6184462"/>
              <a:gd name="connsiteX139" fmla="*/ 4631782 w 6191980"/>
              <a:gd name="connsiteY139" fmla="*/ 5585543 h 6184462"/>
              <a:gd name="connsiteX140" fmla="*/ 4594231 w 6191980"/>
              <a:gd name="connsiteY140" fmla="*/ 5628725 h 6184462"/>
              <a:gd name="connsiteX141" fmla="*/ 4558559 w 6191980"/>
              <a:gd name="connsiteY141" fmla="*/ 5673785 h 6184462"/>
              <a:gd name="connsiteX142" fmla="*/ 4522886 w 6191980"/>
              <a:gd name="connsiteY142" fmla="*/ 5720721 h 6184462"/>
              <a:gd name="connsiteX143" fmla="*/ 4487214 w 6191980"/>
              <a:gd name="connsiteY143" fmla="*/ 5767659 h 6184462"/>
              <a:gd name="connsiteX144" fmla="*/ 4451542 w 6191980"/>
              <a:gd name="connsiteY144" fmla="*/ 5812719 h 6184462"/>
              <a:gd name="connsiteX145" fmla="*/ 4412114 w 6191980"/>
              <a:gd name="connsiteY145" fmla="*/ 5855901 h 6184462"/>
              <a:gd name="connsiteX146" fmla="*/ 4372686 w 6191980"/>
              <a:gd name="connsiteY146" fmla="*/ 5893450 h 6184462"/>
              <a:gd name="connsiteX147" fmla="*/ 4327628 w 6191980"/>
              <a:gd name="connsiteY147" fmla="*/ 5925368 h 6184462"/>
              <a:gd name="connsiteX148" fmla="*/ 4280690 w 6191980"/>
              <a:gd name="connsiteY148" fmla="*/ 5949776 h 6184462"/>
              <a:gd name="connsiteX149" fmla="*/ 4224364 w 6191980"/>
              <a:gd name="connsiteY149" fmla="*/ 5966674 h 6184462"/>
              <a:gd name="connsiteX150" fmla="*/ 4166161 w 6191980"/>
              <a:gd name="connsiteY150" fmla="*/ 5974184 h 6184462"/>
              <a:gd name="connsiteX151" fmla="*/ 4106083 w 6191980"/>
              <a:gd name="connsiteY151" fmla="*/ 5976061 h 6184462"/>
              <a:gd name="connsiteX152" fmla="*/ 4042247 w 6191980"/>
              <a:gd name="connsiteY152" fmla="*/ 5970428 h 6184462"/>
              <a:gd name="connsiteX153" fmla="*/ 3978413 w 6191980"/>
              <a:gd name="connsiteY153" fmla="*/ 5962919 h 6184462"/>
              <a:gd name="connsiteX154" fmla="*/ 3914577 w 6191980"/>
              <a:gd name="connsiteY154" fmla="*/ 5953530 h 6184462"/>
              <a:gd name="connsiteX155" fmla="*/ 3850743 w 6191980"/>
              <a:gd name="connsiteY155" fmla="*/ 5946022 h 6184462"/>
              <a:gd name="connsiteX156" fmla="*/ 3786907 w 6191980"/>
              <a:gd name="connsiteY156" fmla="*/ 5942266 h 6184462"/>
              <a:gd name="connsiteX157" fmla="*/ 3724950 w 6191980"/>
              <a:gd name="connsiteY157" fmla="*/ 5942266 h 6184462"/>
              <a:gd name="connsiteX158" fmla="*/ 3666749 w 6191980"/>
              <a:gd name="connsiteY158" fmla="*/ 5949776 h 6184462"/>
              <a:gd name="connsiteX159" fmla="*/ 3606669 w 6191980"/>
              <a:gd name="connsiteY159" fmla="*/ 5964797 h 6184462"/>
              <a:gd name="connsiteX160" fmla="*/ 3552221 w 6191980"/>
              <a:gd name="connsiteY160" fmla="*/ 5987325 h 6184462"/>
              <a:gd name="connsiteX161" fmla="*/ 3495897 w 6191980"/>
              <a:gd name="connsiteY161" fmla="*/ 6017366 h 6184462"/>
              <a:gd name="connsiteX162" fmla="*/ 3439573 w 6191980"/>
              <a:gd name="connsiteY162" fmla="*/ 6047407 h 6184462"/>
              <a:gd name="connsiteX163" fmla="*/ 3383247 w 6191980"/>
              <a:gd name="connsiteY163" fmla="*/ 6081200 h 6184462"/>
              <a:gd name="connsiteX164" fmla="*/ 3328798 w 6191980"/>
              <a:gd name="connsiteY164" fmla="*/ 6113118 h 6184462"/>
              <a:gd name="connsiteX165" fmla="*/ 3270598 w 6191980"/>
              <a:gd name="connsiteY165" fmla="*/ 6141280 h 6184462"/>
              <a:gd name="connsiteX166" fmla="*/ 3214272 w 6191980"/>
              <a:gd name="connsiteY166" fmla="*/ 6163811 h 6184462"/>
              <a:gd name="connsiteX167" fmla="*/ 3156069 w 6191980"/>
              <a:gd name="connsiteY167" fmla="*/ 6178831 h 6184462"/>
              <a:gd name="connsiteX168" fmla="*/ 3095991 w 6191980"/>
              <a:gd name="connsiteY168" fmla="*/ 6184462 h 6184462"/>
              <a:gd name="connsiteX169" fmla="*/ 3035911 w 6191980"/>
              <a:gd name="connsiteY169" fmla="*/ 6178831 h 6184462"/>
              <a:gd name="connsiteX170" fmla="*/ 2977708 w 6191980"/>
              <a:gd name="connsiteY170" fmla="*/ 6163811 h 6184462"/>
              <a:gd name="connsiteX171" fmla="*/ 2921385 w 6191980"/>
              <a:gd name="connsiteY171" fmla="*/ 6141280 h 6184462"/>
              <a:gd name="connsiteX172" fmla="*/ 2863182 w 6191980"/>
              <a:gd name="connsiteY172" fmla="*/ 6113118 h 6184462"/>
              <a:gd name="connsiteX173" fmla="*/ 2808733 w 6191980"/>
              <a:gd name="connsiteY173" fmla="*/ 6081200 h 6184462"/>
              <a:gd name="connsiteX174" fmla="*/ 2752409 w 6191980"/>
              <a:gd name="connsiteY174" fmla="*/ 6047407 h 6184462"/>
              <a:gd name="connsiteX175" fmla="*/ 2696083 w 6191980"/>
              <a:gd name="connsiteY175" fmla="*/ 6017366 h 6184462"/>
              <a:gd name="connsiteX176" fmla="*/ 2639760 w 6191980"/>
              <a:gd name="connsiteY176" fmla="*/ 5987325 h 6184462"/>
              <a:gd name="connsiteX177" fmla="*/ 2583436 w 6191980"/>
              <a:gd name="connsiteY177" fmla="*/ 5964797 h 6184462"/>
              <a:gd name="connsiteX178" fmla="*/ 2525233 w 6191980"/>
              <a:gd name="connsiteY178" fmla="*/ 5949776 h 6184462"/>
              <a:gd name="connsiteX179" fmla="*/ 2467030 w 6191980"/>
              <a:gd name="connsiteY179" fmla="*/ 5942266 h 6184462"/>
              <a:gd name="connsiteX180" fmla="*/ 2405071 w 6191980"/>
              <a:gd name="connsiteY180" fmla="*/ 5942266 h 6184462"/>
              <a:gd name="connsiteX181" fmla="*/ 2341237 w 6191980"/>
              <a:gd name="connsiteY181" fmla="*/ 5946022 h 6184462"/>
              <a:gd name="connsiteX182" fmla="*/ 2277403 w 6191980"/>
              <a:gd name="connsiteY182" fmla="*/ 5953530 h 6184462"/>
              <a:gd name="connsiteX183" fmla="*/ 2213567 w 6191980"/>
              <a:gd name="connsiteY183" fmla="*/ 5962919 h 6184462"/>
              <a:gd name="connsiteX184" fmla="*/ 2149731 w 6191980"/>
              <a:gd name="connsiteY184" fmla="*/ 5970428 h 6184462"/>
              <a:gd name="connsiteX185" fmla="*/ 2085897 w 6191980"/>
              <a:gd name="connsiteY185" fmla="*/ 5976061 h 6184462"/>
              <a:gd name="connsiteX186" fmla="*/ 2025819 w 6191980"/>
              <a:gd name="connsiteY186" fmla="*/ 5974184 h 6184462"/>
              <a:gd name="connsiteX187" fmla="*/ 1967617 w 6191980"/>
              <a:gd name="connsiteY187" fmla="*/ 5966674 h 6184462"/>
              <a:gd name="connsiteX188" fmla="*/ 1911291 w 6191980"/>
              <a:gd name="connsiteY188" fmla="*/ 5949776 h 6184462"/>
              <a:gd name="connsiteX189" fmla="*/ 1864354 w 6191980"/>
              <a:gd name="connsiteY189" fmla="*/ 5925368 h 6184462"/>
              <a:gd name="connsiteX190" fmla="*/ 1819293 w 6191980"/>
              <a:gd name="connsiteY190" fmla="*/ 5893450 h 6184462"/>
              <a:gd name="connsiteX191" fmla="*/ 1779867 w 6191980"/>
              <a:gd name="connsiteY191" fmla="*/ 5855901 h 6184462"/>
              <a:gd name="connsiteX192" fmla="*/ 1740438 w 6191980"/>
              <a:gd name="connsiteY192" fmla="*/ 5812719 h 6184462"/>
              <a:gd name="connsiteX193" fmla="*/ 1704766 w 6191980"/>
              <a:gd name="connsiteY193" fmla="*/ 5767659 h 6184462"/>
              <a:gd name="connsiteX194" fmla="*/ 1669094 w 6191980"/>
              <a:gd name="connsiteY194" fmla="*/ 5720721 h 6184462"/>
              <a:gd name="connsiteX195" fmla="*/ 1633422 w 6191980"/>
              <a:gd name="connsiteY195" fmla="*/ 5673785 h 6184462"/>
              <a:gd name="connsiteX196" fmla="*/ 1597750 w 6191980"/>
              <a:gd name="connsiteY196" fmla="*/ 5628725 h 6184462"/>
              <a:gd name="connsiteX197" fmla="*/ 1560199 w 6191980"/>
              <a:gd name="connsiteY197" fmla="*/ 5585543 h 6184462"/>
              <a:gd name="connsiteX198" fmla="*/ 1517016 w 6191980"/>
              <a:gd name="connsiteY198" fmla="*/ 5547992 h 6184462"/>
              <a:gd name="connsiteX199" fmla="*/ 1475711 w 6191980"/>
              <a:gd name="connsiteY199" fmla="*/ 5514197 h 6184462"/>
              <a:gd name="connsiteX200" fmla="*/ 1428774 w 6191980"/>
              <a:gd name="connsiteY200" fmla="*/ 5487914 h 6184462"/>
              <a:gd name="connsiteX201" fmla="*/ 1378082 w 6191980"/>
              <a:gd name="connsiteY201" fmla="*/ 5465383 h 6184462"/>
              <a:gd name="connsiteX202" fmla="*/ 1323635 w 6191980"/>
              <a:gd name="connsiteY202" fmla="*/ 5446609 h 6184462"/>
              <a:gd name="connsiteX203" fmla="*/ 1267309 w 6191980"/>
              <a:gd name="connsiteY203" fmla="*/ 5429711 h 6184462"/>
              <a:gd name="connsiteX204" fmla="*/ 1210986 w 6191980"/>
              <a:gd name="connsiteY204" fmla="*/ 5414691 h 6184462"/>
              <a:gd name="connsiteX205" fmla="*/ 1152783 w 6191980"/>
              <a:gd name="connsiteY205" fmla="*/ 5399670 h 6184462"/>
              <a:gd name="connsiteX206" fmla="*/ 1098336 w 6191980"/>
              <a:gd name="connsiteY206" fmla="*/ 5382773 h 6184462"/>
              <a:gd name="connsiteX207" fmla="*/ 1043887 w 6191980"/>
              <a:gd name="connsiteY207" fmla="*/ 5363998 h 6184462"/>
              <a:gd name="connsiteX208" fmla="*/ 993197 w 6191980"/>
              <a:gd name="connsiteY208" fmla="*/ 5341467 h 6184462"/>
              <a:gd name="connsiteX209" fmla="*/ 948135 w 6191980"/>
              <a:gd name="connsiteY209" fmla="*/ 5313305 h 6184462"/>
              <a:gd name="connsiteX210" fmla="*/ 906830 w 6191980"/>
              <a:gd name="connsiteY210" fmla="*/ 5279510 h 6184462"/>
              <a:gd name="connsiteX211" fmla="*/ 873037 w 6191980"/>
              <a:gd name="connsiteY211" fmla="*/ 5238207 h 6184462"/>
              <a:gd name="connsiteX212" fmla="*/ 844875 w 6191980"/>
              <a:gd name="connsiteY212" fmla="*/ 5193146 h 6184462"/>
              <a:gd name="connsiteX213" fmla="*/ 822344 w 6191980"/>
              <a:gd name="connsiteY213" fmla="*/ 5142453 h 6184462"/>
              <a:gd name="connsiteX214" fmla="*/ 803570 w 6191980"/>
              <a:gd name="connsiteY214" fmla="*/ 5088007 h 6184462"/>
              <a:gd name="connsiteX215" fmla="*/ 786672 w 6191980"/>
              <a:gd name="connsiteY215" fmla="*/ 5033560 h 6184462"/>
              <a:gd name="connsiteX216" fmla="*/ 771652 w 6191980"/>
              <a:gd name="connsiteY216" fmla="*/ 4975357 h 6184462"/>
              <a:gd name="connsiteX217" fmla="*/ 756631 w 6191980"/>
              <a:gd name="connsiteY217" fmla="*/ 4919033 h 6184462"/>
              <a:gd name="connsiteX218" fmla="*/ 739734 w 6191980"/>
              <a:gd name="connsiteY218" fmla="*/ 4862708 h 6184462"/>
              <a:gd name="connsiteX219" fmla="*/ 720959 w 6191980"/>
              <a:gd name="connsiteY219" fmla="*/ 4808259 h 6184462"/>
              <a:gd name="connsiteX220" fmla="*/ 698428 w 6191980"/>
              <a:gd name="connsiteY220" fmla="*/ 4757566 h 6184462"/>
              <a:gd name="connsiteX221" fmla="*/ 672143 w 6191980"/>
              <a:gd name="connsiteY221" fmla="*/ 4710630 h 6184462"/>
              <a:gd name="connsiteX222" fmla="*/ 638351 w 6191980"/>
              <a:gd name="connsiteY222" fmla="*/ 4669325 h 6184462"/>
              <a:gd name="connsiteX223" fmla="*/ 600799 w 6191980"/>
              <a:gd name="connsiteY223" fmla="*/ 4626142 h 6184462"/>
              <a:gd name="connsiteX224" fmla="*/ 557617 w 6191980"/>
              <a:gd name="connsiteY224" fmla="*/ 4588593 h 6184462"/>
              <a:gd name="connsiteX225" fmla="*/ 510678 w 6191980"/>
              <a:gd name="connsiteY225" fmla="*/ 4552921 h 6184462"/>
              <a:gd name="connsiteX226" fmla="*/ 463742 w 6191980"/>
              <a:gd name="connsiteY226" fmla="*/ 4517249 h 6184462"/>
              <a:gd name="connsiteX227" fmla="*/ 416805 w 6191980"/>
              <a:gd name="connsiteY227" fmla="*/ 4481577 h 6184462"/>
              <a:gd name="connsiteX228" fmla="*/ 371744 w 6191980"/>
              <a:gd name="connsiteY228" fmla="*/ 4445903 h 6184462"/>
              <a:gd name="connsiteX229" fmla="*/ 328562 w 6191980"/>
              <a:gd name="connsiteY229" fmla="*/ 4406477 h 6184462"/>
              <a:gd name="connsiteX230" fmla="*/ 291012 w 6191980"/>
              <a:gd name="connsiteY230" fmla="*/ 4367050 h 6184462"/>
              <a:gd name="connsiteX231" fmla="*/ 259096 w 6191980"/>
              <a:gd name="connsiteY231" fmla="*/ 4321989 h 6184462"/>
              <a:gd name="connsiteX232" fmla="*/ 234689 w 6191980"/>
              <a:gd name="connsiteY232" fmla="*/ 4275053 h 6184462"/>
              <a:gd name="connsiteX233" fmla="*/ 217791 w 6191980"/>
              <a:gd name="connsiteY233" fmla="*/ 4218729 h 6184462"/>
              <a:gd name="connsiteX234" fmla="*/ 210281 w 6191980"/>
              <a:gd name="connsiteY234" fmla="*/ 4160526 h 6184462"/>
              <a:gd name="connsiteX235" fmla="*/ 208402 w 6191980"/>
              <a:gd name="connsiteY235" fmla="*/ 4100444 h 6184462"/>
              <a:gd name="connsiteX236" fmla="*/ 214035 w 6191980"/>
              <a:gd name="connsiteY236" fmla="*/ 4036610 h 6184462"/>
              <a:gd name="connsiteX237" fmla="*/ 221545 w 6191980"/>
              <a:gd name="connsiteY237" fmla="*/ 3972776 h 6184462"/>
              <a:gd name="connsiteX238" fmla="*/ 230932 w 6191980"/>
              <a:gd name="connsiteY238" fmla="*/ 3908940 h 6184462"/>
              <a:gd name="connsiteX239" fmla="*/ 238443 w 6191980"/>
              <a:gd name="connsiteY239" fmla="*/ 3845106 h 6184462"/>
              <a:gd name="connsiteX240" fmla="*/ 242199 w 6191980"/>
              <a:gd name="connsiteY240" fmla="*/ 3781272 h 6184462"/>
              <a:gd name="connsiteX241" fmla="*/ 242199 w 6191980"/>
              <a:gd name="connsiteY241" fmla="*/ 3719313 h 6184462"/>
              <a:gd name="connsiteX242" fmla="*/ 234689 w 6191980"/>
              <a:gd name="connsiteY242" fmla="*/ 3661113 h 6184462"/>
              <a:gd name="connsiteX243" fmla="*/ 219668 w 6191980"/>
              <a:gd name="connsiteY243" fmla="*/ 3602910 h 6184462"/>
              <a:gd name="connsiteX244" fmla="*/ 197138 w 6191980"/>
              <a:gd name="connsiteY244" fmla="*/ 3548461 h 6184462"/>
              <a:gd name="connsiteX245" fmla="*/ 168976 w 6191980"/>
              <a:gd name="connsiteY245" fmla="*/ 3492137 h 6184462"/>
              <a:gd name="connsiteX246" fmla="*/ 137057 w 6191980"/>
              <a:gd name="connsiteY246" fmla="*/ 3435814 h 6184462"/>
              <a:gd name="connsiteX247" fmla="*/ 103264 w 6191980"/>
              <a:gd name="connsiteY247" fmla="*/ 3379488 h 6184462"/>
              <a:gd name="connsiteX248" fmla="*/ 71346 w 6191980"/>
              <a:gd name="connsiteY248" fmla="*/ 3325039 h 6184462"/>
              <a:gd name="connsiteX249" fmla="*/ 43182 w 6191980"/>
              <a:gd name="connsiteY249" fmla="*/ 3266839 h 6184462"/>
              <a:gd name="connsiteX250" fmla="*/ 20654 w 6191980"/>
              <a:gd name="connsiteY250" fmla="*/ 3210513 h 6184462"/>
              <a:gd name="connsiteX251" fmla="*/ 5634 w 6191980"/>
              <a:gd name="connsiteY251" fmla="*/ 3152310 h 6184462"/>
              <a:gd name="connsiteX252" fmla="*/ 0 w 6191980"/>
              <a:gd name="connsiteY252" fmla="*/ 3092230 h 6184462"/>
              <a:gd name="connsiteX253" fmla="*/ 5634 w 6191980"/>
              <a:gd name="connsiteY253" fmla="*/ 3032152 h 6184462"/>
              <a:gd name="connsiteX254" fmla="*/ 20654 w 6191980"/>
              <a:gd name="connsiteY254" fmla="*/ 2973950 h 6184462"/>
              <a:gd name="connsiteX255" fmla="*/ 43182 w 6191980"/>
              <a:gd name="connsiteY255" fmla="*/ 2917624 h 6184462"/>
              <a:gd name="connsiteX256" fmla="*/ 71346 w 6191980"/>
              <a:gd name="connsiteY256" fmla="*/ 2859423 h 6184462"/>
              <a:gd name="connsiteX257" fmla="*/ 103264 w 6191980"/>
              <a:gd name="connsiteY257" fmla="*/ 2804974 h 6184462"/>
              <a:gd name="connsiteX258" fmla="*/ 137057 w 6191980"/>
              <a:gd name="connsiteY258" fmla="*/ 2748651 h 6184462"/>
              <a:gd name="connsiteX259" fmla="*/ 168976 w 6191980"/>
              <a:gd name="connsiteY259" fmla="*/ 2692325 h 6184462"/>
              <a:gd name="connsiteX260" fmla="*/ 197138 w 6191980"/>
              <a:gd name="connsiteY260" fmla="*/ 2636001 h 6184462"/>
              <a:gd name="connsiteX261" fmla="*/ 219668 w 6191980"/>
              <a:gd name="connsiteY261" fmla="*/ 2581552 h 6184462"/>
              <a:gd name="connsiteX262" fmla="*/ 234689 w 6191980"/>
              <a:gd name="connsiteY262" fmla="*/ 2523350 h 6184462"/>
              <a:gd name="connsiteX263" fmla="*/ 242199 w 6191980"/>
              <a:gd name="connsiteY263" fmla="*/ 2465149 h 6184462"/>
              <a:gd name="connsiteX264" fmla="*/ 242199 w 6191980"/>
              <a:gd name="connsiteY264" fmla="*/ 2403192 h 6184462"/>
              <a:gd name="connsiteX265" fmla="*/ 238443 w 6191980"/>
              <a:gd name="connsiteY265" fmla="*/ 2339356 h 6184462"/>
              <a:gd name="connsiteX266" fmla="*/ 230932 w 6191980"/>
              <a:gd name="connsiteY266" fmla="*/ 2275522 h 6184462"/>
              <a:gd name="connsiteX267" fmla="*/ 221545 w 6191980"/>
              <a:gd name="connsiteY267" fmla="*/ 2211686 h 6184462"/>
              <a:gd name="connsiteX268" fmla="*/ 214035 w 6191980"/>
              <a:gd name="connsiteY268" fmla="*/ 2147852 h 6184462"/>
              <a:gd name="connsiteX269" fmla="*/ 208402 w 6191980"/>
              <a:gd name="connsiteY269" fmla="*/ 2084018 h 6184462"/>
              <a:gd name="connsiteX270" fmla="*/ 210281 w 6191980"/>
              <a:gd name="connsiteY270" fmla="*/ 2023938 h 6184462"/>
              <a:gd name="connsiteX271" fmla="*/ 217791 w 6191980"/>
              <a:gd name="connsiteY271" fmla="*/ 1965736 h 6184462"/>
              <a:gd name="connsiteX272" fmla="*/ 234689 w 6191980"/>
              <a:gd name="connsiteY272" fmla="*/ 1909410 h 6184462"/>
              <a:gd name="connsiteX273" fmla="*/ 259096 w 6191980"/>
              <a:gd name="connsiteY273" fmla="*/ 1862474 h 6184462"/>
              <a:gd name="connsiteX274" fmla="*/ 291012 w 6191980"/>
              <a:gd name="connsiteY274" fmla="*/ 1817414 h 6184462"/>
              <a:gd name="connsiteX275" fmla="*/ 328562 w 6191980"/>
              <a:gd name="connsiteY275" fmla="*/ 1777986 h 6184462"/>
              <a:gd name="connsiteX276" fmla="*/ 371744 w 6191980"/>
              <a:gd name="connsiteY276" fmla="*/ 1738560 h 6184462"/>
              <a:gd name="connsiteX277" fmla="*/ 416805 w 6191980"/>
              <a:gd name="connsiteY277" fmla="*/ 1702885 h 6184462"/>
              <a:gd name="connsiteX278" fmla="*/ 463742 w 6191980"/>
              <a:gd name="connsiteY278" fmla="*/ 1667213 h 6184462"/>
              <a:gd name="connsiteX279" fmla="*/ 510678 w 6191980"/>
              <a:gd name="connsiteY279" fmla="*/ 1631541 h 6184462"/>
              <a:gd name="connsiteX280" fmla="*/ 557617 w 6191980"/>
              <a:gd name="connsiteY280" fmla="*/ 1595869 h 6184462"/>
              <a:gd name="connsiteX281" fmla="*/ 600799 w 6191980"/>
              <a:gd name="connsiteY281" fmla="*/ 1558320 h 6184462"/>
              <a:gd name="connsiteX282" fmla="*/ 638351 w 6191980"/>
              <a:gd name="connsiteY282" fmla="*/ 1515138 h 6184462"/>
              <a:gd name="connsiteX283" fmla="*/ 672143 w 6191980"/>
              <a:gd name="connsiteY283" fmla="*/ 1473832 h 6184462"/>
              <a:gd name="connsiteX284" fmla="*/ 698428 w 6191980"/>
              <a:gd name="connsiteY284" fmla="*/ 1426896 h 6184462"/>
              <a:gd name="connsiteX285" fmla="*/ 720959 w 6191980"/>
              <a:gd name="connsiteY285" fmla="*/ 1376203 h 6184462"/>
              <a:gd name="connsiteX286" fmla="*/ 739734 w 6191980"/>
              <a:gd name="connsiteY286" fmla="*/ 1321755 h 6184462"/>
              <a:gd name="connsiteX287" fmla="*/ 756631 w 6191980"/>
              <a:gd name="connsiteY287" fmla="*/ 1265429 h 6184462"/>
              <a:gd name="connsiteX288" fmla="*/ 771652 w 6191980"/>
              <a:gd name="connsiteY288" fmla="*/ 1209105 h 6184462"/>
              <a:gd name="connsiteX289" fmla="*/ 786672 w 6191980"/>
              <a:gd name="connsiteY289" fmla="*/ 1150903 h 6184462"/>
              <a:gd name="connsiteX290" fmla="*/ 803570 w 6191980"/>
              <a:gd name="connsiteY290" fmla="*/ 1096456 h 6184462"/>
              <a:gd name="connsiteX291" fmla="*/ 822344 w 6191980"/>
              <a:gd name="connsiteY291" fmla="*/ 1042007 h 6184462"/>
              <a:gd name="connsiteX292" fmla="*/ 844875 w 6191980"/>
              <a:gd name="connsiteY292" fmla="*/ 991317 h 6184462"/>
              <a:gd name="connsiteX293" fmla="*/ 873037 w 6191980"/>
              <a:gd name="connsiteY293" fmla="*/ 946257 h 6184462"/>
              <a:gd name="connsiteX294" fmla="*/ 906830 w 6191980"/>
              <a:gd name="connsiteY294" fmla="*/ 904952 h 6184462"/>
              <a:gd name="connsiteX295" fmla="*/ 948135 w 6191980"/>
              <a:gd name="connsiteY295" fmla="*/ 871157 h 6184462"/>
              <a:gd name="connsiteX296" fmla="*/ 993197 w 6191980"/>
              <a:gd name="connsiteY296" fmla="*/ 842995 h 6184462"/>
              <a:gd name="connsiteX297" fmla="*/ 1043887 w 6191980"/>
              <a:gd name="connsiteY297" fmla="*/ 820464 h 6184462"/>
              <a:gd name="connsiteX298" fmla="*/ 1098336 w 6191980"/>
              <a:gd name="connsiteY298" fmla="*/ 801690 h 6184462"/>
              <a:gd name="connsiteX299" fmla="*/ 1152783 w 6191980"/>
              <a:gd name="connsiteY299" fmla="*/ 784792 h 6184462"/>
              <a:gd name="connsiteX300" fmla="*/ 1210986 w 6191980"/>
              <a:gd name="connsiteY300" fmla="*/ 769772 h 6184462"/>
              <a:gd name="connsiteX301" fmla="*/ 1267309 w 6191980"/>
              <a:gd name="connsiteY301" fmla="*/ 754751 h 6184462"/>
              <a:gd name="connsiteX302" fmla="*/ 1323635 w 6191980"/>
              <a:gd name="connsiteY302" fmla="*/ 737854 h 6184462"/>
              <a:gd name="connsiteX303" fmla="*/ 1378082 w 6191980"/>
              <a:gd name="connsiteY303" fmla="*/ 719079 h 6184462"/>
              <a:gd name="connsiteX304" fmla="*/ 1428774 w 6191980"/>
              <a:gd name="connsiteY304" fmla="*/ 696549 h 6184462"/>
              <a:gd name="connsiteX305" fmla="*/ 1475711 w 6191980"/>
              <a:gd name="connsiteY305" fmla="*/ 670266 h 6184462"/>
              <a:gd name="connsiteX306" fmla="*/ 1517016 w 6191980"/>
              <a:gd name="connsiteY306" fmla="*/ 636471 h 6184462"/>
              <a:gd name="connsiteX307" fmla="*/ 1560199 w 6191980"/>
              <a:gd name="connsiteY307" fmla="*/ 598919 h 6184462"/>
              <a:gd name="connsiteX308" fmla="*/ 1597750 w 6191980"/>
              <a:gd name="connsiteY308" fmla="*/ 555737 h 6184462"/>
              <a:gd name="connsiteX309" fmla="*/ 1633422 w 6191980"/>
              <a:gd name="connsiteY309" fmla="*/ 510678 h 6184462"/>
              <a:gd name="connsiteX310" fmla="*/ 1669094 w 6191980"/>
              <a:gd name="connsiteY310" fmla="*/ 463741 h 6184462"/>
              <a:gd name="connsiteX311" fmla="*/ 1704766 w 6191980"/>
              <a:gd name="connsiteY311" fmla="*/ 416803 h 6184462"/>
              <a:gd name="connsiteX312" fmla="*/ 1740438 w 6191980"/>
              <a:gd name="connsiteY312" fmla="*/ 371743 h 6184462"/>
              <a:gd name="connsiteX313" fmla="*/ 1779867 w 6191980"/>
              <a:gd name="connsiteY313" fmla="*/ 328561 h 6184462"/>
              <a:gd name="connsiteX314" fmla="*/ 1819293 w 6191980"/>
              <a:gd name="connsiteY314" fmla="*/ 291012 h 6184462"/>
              <a:gd name="connsiteX315" fmla="*/ 1864354 w 6191980"/>
              <a:gd name="connsiteY315" fmla="*/ 259094 h 6184462"/>
              <a:gd name="connsiteX316" fmla="*/ 1911291 w 6191980"/>
              <a:gd name="connsiteY316" fmla="*/ 234686 h 6184462"/>
              <a:gd name="connsiteX317" fmla="*/ 1967617 w 6191980"/>
              <a:gd name="connsiteY317" fmla="*/ 217789 h 6184462"/>
              <a:gd name="connsiteX318" fmla="*/ 2025819 w 6191980"/>
              <a:gd name="connsiteY318" fmla="*/ 210279 h 6184462"/>
              <a:gd name="connsiteX319" fmla="*/ 2085897 w 6191980"/>
              <a:gd name="connsiteY319" fmla="*/ 208401 h 6184462"/>
              <a:gd name="connsiteX320" fmla="*/ 2149731 w 6191980"/>
              <a:gd name="connsiteY320" fmla="*/ 214035 h 6184462"/>
              <a:gd name="connsiteX321" fmla="*/ 2213567 w 6191980"/>
              <a:gd name="connsiteY321" fmla="*/ 221545 h 6184462"/>
              <a:gd name="connsiteX322" fmla="*/ 2277403 w 6191980"/>
              <a:gd name="connsiteY322" fmla="*/ 230932 h 6184462"/>
              <a:gd name="connsiteX323" fmla="*/ 2341237 w 6191980"/>
              <a:gd name="connsiteY323" fmla="*/ 238443 h 6184462"/>
              <a:gd name="connsiteX324" fmla="*/ 2405071 w 6191980"/>
              <a:gd name="connsiteY324" fmla="*/ 242197 h 6184462"/>
              <a:gd name="connsiteX325" fmla="*/ 2467030 w 6191980"/>
              <a:gd name="connsiteY325" fmla="*/ 242197 h 6184462"/>
              <a:gd name="connsiteX326" fmla="*/ 2525233 w 6191980"/>
              <a:gd name="connsiteY326" fmla="*/ 234686 h 6184462"/>
              <a:gd name="connsiteX327" fmla="*/ 2583436 w 6191980"/>
              <a:gd name="connsiteY327" fmla="*/ 219666 h 6184462"/>
              <a:gd name="connsiteX328" fmla="*/ 2639760 w 6191980"/>
              <a:gd name="connsiteY328" fmla="*/ 197137 h 6184462"/>
              <a:gd name="connsiteX329" fmla="*/ 2696083 w 6191980"/>
              <a:gd name="connsiteY329" fmla="*/ 167096 h 6184462"/>
              <a:gd name="connsiteX330" fmla="*/ 2752409 w 6191980"/>
              <a:gd name="connsiteY330" fmla="*/ 137057 h 6184462"/>
              <a:gd name="connsiteX331" fmla="*/ 2808733 w 6191980"/>
              <a:gd name="connsiteY331" fmla="*/ 103262 h 6184462"/>
              <a:gd name="connsiteX332" fmla="*/ 2863182 w 6191980"/>
              <a:gd name="connsiteY332" fmla="*/ 71344 h 6184462"/>
              <a:gd name="connsiteX333" fmla="*/ 2921385 w 6191980"/>
              <a:gd name="connsiteY333" fmla="*/ 43182 h 6184462"/>
              <a:gd name="connsiteX334" fmla="*/ 2977708 w 6191980"/>
              <a:gd name="connsiteY334" fmla="*/ 20652 h 6184462"/>
              <a:gd name="connsiteX335" fmla="*/ 3035911 w 6191980"/>
              <a:gd name="connsiteY335" fmla="*/ 5631 h 6184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Lst>
            <a:rect l="l" t="t" r="r" b="b"/>
            <a:pathLst>
              <a:path w="6191980" h="6184462">
                <a:moveTo>
                  <a:pt x="3095991" y="0"/>
                </a:moveTo>
                <a:lnTo>
                  <a:pt x="3156069" y="5631"/>
                </a:lnTo>
                <a:lnTo>
                  <a:pt x="3214272" y="20652"/>
                </a:lnTo>
                <a:lnTo>
                  <a:pt x="3270598" y="43182"/>
                </a:lnTo>
                <a:lnTo>
                  <a:pt x="3328798" y="71344"/>
                </a:lnTo>
                <a:lnTo>
                  <a:pt x="3383247" y="103262"/>
                </a:lnTo>
                <a:lnTo>
                  <a:pt x="3439573" y="137057"/>
                </a:lnTo>
                <a:lnTo>
                  <a:pt x="3495897" y="167096"/>
                </a:lnTo>
                <a:lnTo>
                  <a:pt x="3552221" y="197137"/>
                </a:lnTo>
                <a:lnTo>
                  <a:pt x="3606669" y="219666"/>
                </a:lnTo>
                <a:lnTo>
                  <a:pt x="3666749" y="234686"/>
                </a:lnTo>
                <a:lnTo>
                  <a:pt x="3724950" y="242197"/>
                </a:lnTo>
                <a:lnTo>
                  <a:pt x="3786907" y="242197"/>
                </a:lnTo>
                <a:lnTo>
                  <a:pt x="3850743" y="238443"/>
                </a:lnTo>
                <a:lnTo>
                  <a:pt x="3914577" y="230932"/>
                </a:lnTo>
                <a:lnTo>
                  <a:pt x="3978413" y="221545"/>
                </a:lnTo>
                <a:lnTo>
                  <a:pt x="4042247" y="214035"/>
                </a:lnTo>
                <a:lnTo>
                  <a:pt x="4106083" y="208401"/>
                </a:lnTo>
                <a:lnTo>
                  <a:pt x="4166161" y="210279"/>
                </a:lnTo>
                <a:lnTo>
                  <a:pt x="4224364" y="217789"/>
                </a:lnTo>
                <a:lnTo>
                  <a:pt x="4280690" y="234686"/>
                </a:lnTo>
                <a:lnTo>
                  <a:pt x="4327628" y="259094"/>
                </a:lnTo>
                <a:lnTo>
                  <a:pt x="4372686" y="291012"/>
                </a:lnTo>
                <a:lnTo>
                  <a:pt x="4412114" y="328561"/>
                </a:lnTo>
                <a:lnTo>
                  <a:pt x="4451542" y="371743"/>
                </a:lnTo>
                <a:lnTo>
                  <a:pt x="4487214" y="416803"/>
                </a:lnTo>
                <a:lnTo>
                  <a:pt x="4522886" y="463741"/>
                </a:lnTo>
                <a:lnTo>
                  <a:pt x="4558559" y="510678"/>
                </a:lnTo>
                <a:lnTo>
                  <a:pt x="4594231" y="555737"/>
                </a:lnTo>
                <a:lnTo>
                  <a:pt x="4631782" y="598919"/>
                </a:lnTo>
                <a:lnTo>
                  <a:pt x="4674964" y="636471"/>
                </a:lnTo>
                <a:lnTo>
                  <a:pt x="4716270" y="670266"/>
                </a:lnTo>
                <a:lnTo>
                  <a:pt x="4763206" y="696549"/>
                </a:lnTo>
                <a:lnTo>
                  <a:pt x="4813899" y="719079"/>
                </a:lnTo>
                <a:lnTo>
                  <a:pt x="4868345" y="737854"/>
                </a:lnTo>
                <a:lnTo>
                  <a:pt x="4924669" y="754751"/>
                </a:lnTo>
                <a:lnTo>
                  <a:pt x="4980995" y="769772"/>
                </a:lnTo>
                <a:lnTo>
                  <a:pt x="5039198" y="784792"/>
                </a:lnTo>
                <a:lnTo>
                  <a:pt x="5093644" y="801690"/>
                </a:lnTo>
                <a:lnTo>
                  <a:pt x="5148091" y="820464"/>
                </a:lnTo>
                <a:lnTo>
                  <a:pt x="5198784" y="842995"/>
                </a:lnTo>
                <a:lnTo>
                  <a:pt x="5243845" y="871157"/>
                </a:lnTo>
                <a:lnTo>
                  <a:pt x="5285151" y="904952"/>
                </a:lnTo>
                <a:lnTo>
                  <a:pt x="5318944" y="946257"/>
                </a:lnTo>
                <a:lnTo>
                  <a:pt x="5347108" y="991317"/>
                </a:lnTo>
                <a:lnTo>
                  <a:pt x="5369636" y="1042007"/>
                </a:lnTo>
                <a:lnTo>
                  <a:pt x="5388410" y="1096456"/>
                </a:lnTo>
                <a:lnTo>
                  <a:pt x="5405308" y="1150903"/>
                </a:lnTo>
                <a:lnTo>
                  <a:pt x="5420328" y="1209105"/>
                </a:lnTo>
                <a:lnTo>
                  <a:pt x="5435349" y="1265429"/>
                </a:lnTo>
                <a:lnTo>
                  <a:pt x="5452246" y="1321755"/>
                </a:lnTo>
                <a:lnTo>
                  <a:pt x="5471021" y="1376203"/>
                </a:lnTo>
                <a:lnTo>
                  <a:pt x="5493550" y="1426896"/>
                </a:lnTo>
                <a:lnTo>
                  <a:pt x="5519836" y="1473832"/>
                </a:lnTo>
                <a:lnTo>
                  <a:pt x="5553632" y="1515138"/>
                </a:lnTo>
                <a:lnTo>
                  <a:pt x="5591181" y="1558320"/>
                </a:lnTo>
                <a:lnTo>
                  <a:pt x="5634364" y="1595869"/>
                </a:lnTo>
                <a:lnTo>
                  <a:pt x="5679425" y="1631541"/>
                </a:lnTo>
                <a:lnTo>
                  <a:pt x="5728238" y="1667213"/>
                </a:lnTo>
                <a:lnTo>
                  <a:pt x="5775175" y="1702885"/>
                </a:lnTo>
                <a:lnTo>
                  <a:pt x="5820236" y="1738560"/>
                </a:lnTo>
                <a:lnTo>
                  <a:pt x="5863416" y="1777986"/>
                </a:lnTo>
                <a:lnTo>
                  <a:pt x="5900968" y="1817414"/>
                </a:lnTo>
                <a:lnTo>
                  <a:pt x="5932886" y="1862474"/>
                </a:lnTo>
                <a:lnTo>
                  <a:pt x="5957294" y="1909410"/>
                </a:lnTo>
                <a:lnTo>
                  <a:pt x="5974191" y="1965736"/>
                </a:lnTo>
                <a:lnTo>
                  <a:pt x="5981700" y="2023938"/>
                </a:lnTo>
                <a:lnTo>
                  <a:pt x="5983578" y="2084018"/>
                </a:lnTo>
                <a:lnTo>
                  <a:pt x="5977945" y="2147852"/>
                </a:lnTo>
                <a:lnTo>
                  <a:pt x="5970435" y="2211686"/>
                </a:lnTo>
                <a:lnTo>
                  <a:pt x="5961048" y="2275522"/>
                </a:lnTo>
                <a:lnTo>
                  <a:pt x="5953538" y="2339356"/>
                </a:lnTo>
                <a:lnTo>
                  <a:pt x="5949784" y="2403192"/>
                </a:lnTo>
                <a:lnTo>
                  <a:pt x="5949784" y="2465149"/>
                </a:lnTo>
                <a:lnTo>
                  <a:pt x="5957294" y="2523350"/>
                </a:lnTo>
                <a:lnTo>
                  <a:pt x="5972312" y="2581552"/>
                </a:lnTo>
                <a:lnTo>
                  <a:pt x="5994843" y="2636001"/>
                </a:lnTo>
                <a:lnTo>
                  <a:pt x="6024884" y="2692325"/>
                </a:lnTo>
                <a:lnTo>
                  <a:pt x="6054922" y="2748651"/>
                </a:lnTo>
                <a:lnTo>
                  <a:pt x="6088718" y="2804974"/>
                </a:lnTo>
                <a:lnTo>
                  <a:pt x="6120634" y="2859423"/>
                </a:lnTo>
                <a:lnTo>
                  <a:pt x="6148798" y="2917624"/>
                </a:lnTo>
                <a:lnTo>
                  <a:pt x="6171326" y="2973950"/>
                </a:lnTo>
                <a:lnTo>
                  <a:pt x="6186347" y="3032152"/>
                </a:lnTo>
                <a:lnTo>
                  <a:pt x="6191980" y="3092230"/>
                </a:lnTo>
                <a:lnTo>
                  <a:pt x="6186347" y="3152310"/>
                </a:lnTo>
                <a:lnTo>
                  <a:pt x="6171326" y="3210513"/>
                </a:lnTo>
                <a:lnTo>
                  <a:pt x="6148798" y="3266839"/>
                </a:lnTo>
                <a:lnTo>
                  <a:pt x="6120634" y="3325039"/>
                </a:lnTo>
                <a:lnTo>
                  <a:pt x="6088718" y="3379488"/>
                </a:lnTo>
                <a:lnTo>
                  <a:pt x="6054922" y="3435814"/>
                </a:lnTo>
                <a:lnTo>
                  <a:pt x="6024884" y="3492137"/>
                </a:lnTo>
                <a:lnTo>
                  <a:pt x="5994843" y="3548461"/>
                </a:lnTo>
                <a:lnTo>
                  <a:pt x="5972312" y="3602910"/>
                </a:lnTo>
                <a:lnTo>
                  <a:pt x="5957294" y="3661113"/>
                </a:lnTo>
                <a:lnTo>
                  <a:pt x="5949784" y="3719313"/>
                </a:lnTo>
                <a:lnTo>
                  <a:pt x="5949784" y="3781272"/>
                </a:lnTo>
                <a:lnTo>
                  <a:pt x="5953538" y="3845106"/>
                </a:lnTo>
                <a:lnTo>
                  <a:pt x="5961048" y="3908940"/>
                </a:lnTo>
                <a:lnTo>
                  <a:pt x="5970435" y="3972776"/>
                </a:lnTo>
                <a:lnTo>
                  <a:pt x="5977945" y="4036610"/>
                </a:lnTo>
                <a:lnTo>
                  <a:pt x="5983578" y="4100444"/>
                </a:lnTo>
                <a:lnTo>
                  <a:pt x="5981700" y="4160526"/>
                </a:lnTo>
                <a:lnTo>
                  <a:pt x="5974191" y="4218729"/>
                </a:lnTo>
                <a:lnTo>
                  <a:pt x="5957294" y="4275053"/>
                </a:lnTo>
                <a:lnTo>
                  <a:pt x="5932886" y="4321989"/>
                </a:lnTo>
                <a:lnTo>
                  <a:pt x="5900968" y="4367050"/>
                </a:lnTo>
                <a:lnTo>
                  <a:pt x="5863416" y="4406477"/>
                </a:lnTo>
                <a:lnTo>
                  <a:pt x="5820236" y="4445903"/>
                </a:lnTo>
                <a:lnTo>
                  <a:pt x="5775175" y="4481577"/>
                </a:lnTo>
                <a:lnTo>
                  <a:pt x="5728238" y="4517249"/>
                </a:lnTo>
                <a:lnTo>
                  <a:pt x="5679425" y="4552921"/>
                </a:lnTo>
                <a:lnTo>
                  <a:pt x="5634364" y="4588593"/>
                </a:lnTo>
                <a:lnTo>
                  <a:pt x="5591181" y="4626142"/>
                </a:lnTo>
                <a:lnTo>
                  <a:pt x="5553632" y="4669325"/>
                </a:lnTo>
                <a:lnTo>
                  <a:pt x="5519836" y="4710630"/>
                </a:lnTo>
                <a:lnTo>
                  <a:pt x="5493550" y="4757566"/>
                </a:lnTo>
                <a:lnTo>
                  <a:pt x="5471021" y="4808259"/>
                </a:lnTo>
                <a:lnTo>
                  <a:pt x="5452246" y="4862708"/>
                </a:lnTo>
                <a:lnTo>
                  <a:pt x="5435349" y="4919033"/>
                </a:lnTo>
                <a:lnTo>
                  <a:pt x="5420328" y="4975357"/>
                </a:lnTo>
                <a:lnTo>
                  <a:pt x="5405308" y="5033560"/>
                </a:lnTo>
                <a:lnTo>
                  <a:pt x="5388410" y="5088007"/>
                </a:lnTo>
                <a:lnTo>
                  <a:pt x="5369636" y="5142453"/>
                </a:lnTo>
                <a:lnTo>
                  <a:pt x="5347108" y="5193146"/>
                </a:lnTo>
                <a:lnTo>
                  <a:pt x="5318944" y="5238207"/>
                </a:lnTo>
                <a:lnTo>
                  <a:pt x="5285151" y="5279510"/>
                </a:lnTo>
                <a:lnTo>
                  <a:pt x="5243845" y="5313305"/>
                </a:lnTo>
                <a:lnTo>
                  <a:pt x="5198784" y="5341467"/>
                </a:lnTo>
                <a:lnTo>
                  <a:pt x="5148091" y="5363998"/>
                </a:lnTo>
                <a:lnTo>
                  <a:pt x="5093644" y="5382773"/>
                </a:lnTo>
                <a:lnTo>
                  <a:pt x="5039198" y="5399670"/>
                </a:lnTo>
                <a:lnTo>
                  <a:pt x="4980995" y="5414691"/>
                </a:lnTo>
                <a:lnTo>
                  <a:pt x="4924669" y="5429711"/>
                </a:lnTo>
                <a:lnTo>
                  <a:pt x="4868345" y="5446609"/>
                </a:lnTo>
                <a:lnTo>
                  <a:pt x="4813899" y="5465383"/>
                </a:lnTo>
                <a:lnTo>
                  <a:pt x="4763206" y="5487914"/>
                </a:lnTo>
                <a:lnTo>
                  <a:pt x="4716270" y="5514197"/>
                </a:lnTo>
                <a:lnTo>
                  <a:pt x="4674964" y="5547992"/>
                </a:lnTo>
                <a:lnTo>
                  <a:pt x="4631782" y="5585543"/>
                </a:lnTo>
                <a:lnTo>
                  <a:pt x="4594231" y="5628725"/>
                </a:lnTo>
                <a:lnTo>
                  <a:pt x="4558559" y="5673785"/>
                </a:lnTo>
                <a:lnTo>
                  <a:pt x="4522886" y="5720721"/>
                </a:lnTo>
                <a:lnTo>
                  <a:pt x="4487214" y="5767659"/>
                </a:lnTo>
                <a:lnTo>
                  <a:pt x="4451542" y="5812719"/>
                </a:lnTo>
                <a:lnTo>
                  <a:pt x="4412114" y="5855901"/>
                </a:lnTo>
                <a:lnTo>
                  <a:pt x="4372686" y="5893450"/>
                </a:lnTo>
                <a:lnTo>
                  <a:pt x="4327628" y="5925368"/>
                </a:lnTo>
                <a:lnTo>
                  <a:pt x="4280690" y="5949776"/>
                </a:lnTo>
                <a:lnTo>
                  <a:pt x="4224364" y="5966674"/>
                </a:lnTo>
                <a:lnTo>
                  <a:pt x="4166161" y="5974184"/>
                </a:lnTo>
                <a:lnTo>
                  <a:pt x="4106083" y="5976061"/>
                </a:lnTo>
                <a:lnTo>
                  <a:pt x="4042247" y="5970428"/>
                </a:lnTo>
                <a:lnTo>
                  <a:pt x="3978413" y="5962919"/>
                </a:lnTo>
                <a:lnTo>
                  <a:pt x="3914577" y="5953530"/>
                </a:lnTo>
                <a:lnTo>
                  <a:pt x="3850743" y="5946022"/>
                </a:lnTo>
                <a:lnTo>
                  <a:pt x="3786907" y="5942266"/>
                </a:lnTo>
                <a:lnTo>
                  <a:pt x="3724950" y="5942266"/>
                </a:lnTo>
                <a:lnTo>
                  <a:pt x="3666749" y="5949776"/>
                </a:lnTo>
                <a:lnTo>
                  <a:pt x="3606669" y="5964797"/>
                </a:lnTo>
                <a:lnTo>
                  <a:pt x="3552221" y="5987325"/>
                </a:lnTo>
                <a:lnTo>
                  <a:pt x="3495897" y="6017366"/>
                </a:lnTo>
                <a:lnTo>
                  <a:pt x="3439573" y="6047407"/>
                </a:lnTo>
                <a:lnTo>
                  <a:pt x="3383247" y="6081200"/>
                </a:lnTo>
                <a:lnTo>
                  <a:pt x="3328798" y="6113118"/>
                </a:lnTo>
                <a:lnTo>
                  <a:pt x="3270598" y="6141280"/>
                </a:lnTo>
                <a:lnTo>
                  <a:pt x="3214272" y="6163811"/>
                </a:lnTo>
                <a:lnTo>
                  <a:pt x="3156069" y="6178831"/>
                </a:lnTo>
                <a:lnTo>
                  <a:pt x="3095991" y="6184462"/>
                </a:lnTo>
                <a:lnTo>
                  <a:pt x="3035911" y="6178831"/>
                </a:lnTo>
                <a:lnTo>
                  <a:pt x="2977708" y="6163811"/>
                </a:lnTo>
                <a:lnTo>
                  <a:pt x="2921385" y="6141280"/>
                </a:lnTo>
                <a:lnTo>
                  <a:pt x="2863182" y="6113118"/>
                </a:lnTo>
                <a:lnTo>
                  <a:pt x="2808733" y="6081200"/>
                </a:lnTo>
                <a:lnTo>
                  <a:pt x="2752409" y="6047407"/>
                </a:lnTo>
                <a:lnTo>
                  <a:pt x="2696083" y="6017366"/>
                </a:lnTo>
                <a:lnTo>
                  <a:pt x="2639760" y="5987325"/>
                </a:lnTo>
                <a:lnTo>
                  <a:pt x="2583436" y="5964797"/>
                </a:lnTo>
                <a:lnTo>
                  <a:pt x="2525233" y="5949776"/>
                </a:lnTo>
                <a:lnTo>
                  <a:pt x="2467030" y="5942266"/>
                </a:lnTo>
                <a:lnTo>
                  <a:pt x="2405071" y="5942266"/>
                </a:lnTo>
                <a:lnTo>
                  <a:pt x="2341237" y="5946022"/>
                </a:lnTo>
                <a:lnTo>
                  <a:pt x="2277403" y="5953530"/>
                </a:lnTo>
                <a:lnTo>
                  <a:pt x="2213567" y="5962919"/>
                </a:lnTo>
                <a:lnTo>
                  <a:pt x="2149731" y="5970428"/>
                </a:lnTo>
                <a:lnTo>
                  <a:pt x="2085897" y="5976061"/>
                </a:lnTo>
                <a:lnTo>
                  <a:pt x="2025819" y="5974184"/>
                </a:lnTo>
                <a:lnTo>
                  <a:pt x="1967617" y="5966674"/>
                </a:lnTo>
                <a:lnTo>
                  <a:pt x="1911291" y="5949776"/>
                </a:lnTo>
                <a:lnTo>
                  <a:pt x="1864354" y="5925368"/>
                </a:lnTo>
                <a:lnTo>
                  <a:pt x="1819293" y="5893450"/>
                </a:lnTo>
                <a:lnTo>
                  <a:pt x="1779867" y="5855901"/>
                </a:lnTo>
                <a:lnTo>
                  <a:pt x="1740438" y="5812719"/>
                </a:lnTo>
                <a:lnTo>
                  <a:pt x="1704766" y="5767659"/>
                </a:lnTo>
                <a:lnTo>
                  <a:pt x="1669094" y="5720721"/>
                </a:lnTo>
                <a:lnTo>
                  <a:pt x="1633422" y="5673785"/>
                </a:lnTo>
                <a:lnTo>
                  <a:pt x="1597750" y="5628725"/>
                </a:lnTo>
                <a:lnTo>
                  <a:pt x="1560199" y="5585543"/>
                </a:lnTo>
                <a:lnTo>
                  <a:pt x="1517016" y="5547992"/>
                </a:lnTo>
                <a:lnTo>
                  <a:pt x="1475711" y="5514197"/>
                </a:lnTo>
                <a:lnTo>
                  <a:pt x="1428774" y="5487914"/>
                </a:lnTo>
                <a:lnTo>
                  <a:pt x="1378082" y="5465383"/>
                </a:lnTo>
                <a:lnTo>
                  <a:pt x="1323635" y="5446609"/>
                </a:lnTo>
                <a:lnTo>
                  <a:pt x="1267309" y="5429711"/>
                </a:lnTo>
                <a:lnTo>
                  <a:pt x="1210986" y="5414691"/>
                </a:lnTo>
                <a:lnTo>
                  <a:pt x="1152783" y="5399670"/>
                </a:lnTo>
                <a:lnTo>
                  <a:pt x="1098336" y="5382773"/>
                </a:lnTo>
                <a:lnTo>
                  <a:pt x="1043887" y="5363998"/>
                </a:lnTo>
                <a:lnTo>
                  <a:pt x="993197" y="5341467"/>
                </a:lnTo>
                <a:lnTo>
                  <a:pt x="948135" y="5313305"/>
                </a:lnTo>
                <a:lnTo>
                  <a:pt x="906830" y="5279510"/>
                </a:lnTo>
                <a:lnTo>
                  <a:pt x="873037" y="5238207"/>
                </a:lnTo>
                <a:lnTo>
                  <a:pt x="844875" y="5193146"/>
                </a:lnTo>
                <a:lnTo>
                  <a:pt x="822344" y="5142453"/>
                </a:lnTo>
                <a:lnTo>
                  <a:pt x="803570" y="5088007"/>
                </a:lnTo>
                <a:lnTo>
                  <a:pt x="786672" y="5033560"/>
                </a:lnTo>
                <a:lnTo>
                  <a:pt x="771652" y="4975357"/>
                </a:lnTo>
                <a:lnTo>
                  <a:pt x="756631" y="4919033"/>
                </a:lnTo>
                <a:lnTo>
                  <a:pt x="739734" y="4862708"/>
                </a:lnTo>
                <a:lnTo>
                  <a:pt x="720959" y="4808259"/>
                </a:lnTo>
                <a:lnTo>
                  <a:pt x="698428" y="4757566"/>
                </a:lnTo>
                <a:lnTo>
                  <a:pt x="672143" y="4710630"/>
                </a:lnTo>
                <a:lnTo>
                  <a:pt x="638351" y="4669325"/>
                </a:lnTo>
                <a:lnTo>
                  <a:pt x="600799" y="4626142"/>
                </a:lnTo>
                <a:lnTo>
                  <a:pt x="557617" y="4588593"/>
                </a:lnTo>
                <a:lnTo>
                  <a:pt x="510678" y="4552921"/>
                </a:lnTo>
                <a:lnTo>
                  <a:pt x="463742" y="4517249"/>
                </a:lnTo>
                <a:lnTo>
                  <a:pt x="416805" y="4481577"/>
                </a:lnTo>
                <a:lnTo>
                  <a:pt x="371744" y="4445903"/>
                </a:lnTo>
                <a:lnTo>
                  <a:pt x="328562" y="4406477"/>
                </a:lnTo>
                <a:lnTo>
                  <a:pt x="291012" y="4367050"/>
                </a:lnTo>
                <a:lnTo>
                  <a:pt x="259096" y="4321989"/>
                </a:lnTo>
                <a:lnTo>
                  <a:pt x="234689" y="4275053"/>
                </a:lnTo>
                <a:lnTo>
                  <a:pt x="217791" y="4218729"/>
                </a:lnTo>
                <a:lnTo>
                  <a:pt x="210281" y="4160526"/>
                </a:lnTo>
                <a:lnTo>
                  <a:pt x="208402" y="4100444"/>
                </a:lnTo>
                <a:lnTo>
                  <a:pt x="214035" y="4036610"/>
                </a:lnTo>
                <a:lnTo>
                  <a:pt x="221545" y="3972776"/>
                </a:lnTo>
                <a:lnTo>
                  <a:pt x="230932" y="3908940"/>
                </a:lnTo>
                <a:lnTo>
                  <a:pt x="238443" y="3845106"/>
                </a:lnTo>
                <a:lnTo>
                  <a:pt x="242199" y="3781272"/>
                </a:lnTo>
                <a:lnTo>
                  <a:pt x="242199" y="3719313"/>
                </a:lnTo>
                <a:lnTo>
                  <a:pt x="234689" y="3661113"/>
                </a:lnTo>
                <a:lnTo>
                  <a:pt x="219668" y="3602910"/>
                </a:lnTo>
                <a:lnTo>
                  <a:pt x="197138" y="3548461"/>
                </a:lnTo>
                <a:lnTo>
                  <a:pt x="168976" y="3492137"/>
                </a:lnTo>
                <a:lnTo>
                  <a:pt x="137057" y="3435814"/>
                </a:lnTo>
                <a:lnTo>
                  <a:pt x="103264" y="3379488"/>
                </a:lnTo>
                <a:lnTo>
                  <a:pt x="71346" y="3325039"/>
                </a:lnTo>
                <a:lnTo>
                  <a:pt x="43182" y="3266839"/>
                </a:lnTo>
                <a:lnTo>
                  <a:pt x="20654" y="3210513"/>
                </a:lnTo>
                <a:lnTo>
                  <a:pt x="5634" y="3152310"/>
                </a:lnTo>
                <a:lnTo>
                  <a:pt x="0" y="3092230"/>
                </a:lnTo>
                <a:lnTo>
                  <a:pt x="5634" y="3032152"/>
                </a:lnTo>
                <a:lnTo>
                  <a:pt x="20654" y="2973950"/>
                </a:lnTo>
                <a:lnTo>
                  <a:pt x="43182" y="2917624"/>
                </a:lnTo>
                <a:lnTo>
                  <a:pt x="71346" y="2859423"/>
                </a:lnTo>
                <a:lnTo>
                  <a:pt x="103264" y="2804974"/>
                </a:lnTo>
                <a:lnTo>
                  <a:pt x="137057" y="2748651"/>
                </a:lnTo>
                <a:lnTo>
                  <a:pt x="168976" y="2692325"/>
                </a:lnTo>
                <a:lnTo>
                  <a:pt x="197138" y="2636001"/>
                </a:lnTo>
                <a:lnTo>
                  <a:pt x="219668" y="2581552"/>
                </a:lnTo>
                <a:lnTo>
                  <a:pt x="234689" y="2523350"/>
                </a:lnTo>
                <a:lnTo>
                  <a:pt x="242199" y="2465149"/>
                </a:lnTo>
                <a:lnTo>
                  <a:pt x="242199" y="2403192"/>
                </a:lnTo>
                <a:lnTo>
                  <a:pt x="238443" y="2339356"/>
                </a:lnTo>
                <a:lnTo>
                  <a:pt x="230932" y="2275522"/>
                </a:lnTo>
                <a:lnTo>
                  <a:pt x="221545" y="2211686"/>
                </a:lnTo>
                <a:lnTo>
                  <a:pt x="214035" y="2147852"/>
                </a:lnTo>
                <a:lnTo>
                  <a:pt x="208402" y="2084018"/>
                </a:lnTo>
                <a:lnTo>
                  <a:pt x="210281" y="2023938"/>
                </a:lnTo>
                <a:lnTo>
                  <a:pt x="217791" y="1965736"/>
                </a:lnTo>
                <a:lnTo>
                  <a:pt x="234689" y="1909410"/>
                </a:lnTo>
                <a:lnTo>
                  <a:pt x="259096" y="1862474"/>
                </a:lnTo>
                <a:lnTo>
                  <a:pt x="291012" y="1817414"/>
                </a:lnTo>
                <a:lnTo>
                  <a:pt x="328562" y="1777986"/>
                </a:lnTo>
                <a:lnTo>
                  <a:pt x="371744" y="1738560"/>
                </a:lnTo>
                <a:lnTo>
                  <a:pt x="416805" y="1702885"/>
                </a:lnTo>
                <a:lnTo>
                  <a:pt x="463742" y="1667213"/>
                </a:lnTo>
                <a:lnTo>
                  <a:pt x="510678" y="1631541"/>
                </a:lnTo>
                <a:lnTo>
                  <a:pt x="557617" y="1595869"/>
                </a:lnTo>
                <a:lnTo>
                  <a:pt x="600799" y="1558320"/>
                </a:lnTo>
                <a:lnTo>
                  <a:pt x="638351" y="1515138"/>
                </a:lnTo>
                <a:lnTo>
                  <a:pt x="672143" y="1473832"/>
                </a:lnTo>
                <a:lnTo>
                  <a:pt x="698428" y="1426896"/>
                </a:lnTo>
                <a:lnTo>
                  <a:pt x="720959" y="1376203"/>
                </a:lnTo>
                <a:lnTo>
                  <a:pt x="739734" y="1321755"/>
                </a:lnTo>
                <a:lnTo>
                  <a:pt x="756631" y="1265429"/>
                </a:lnTo>
                <a:lnTo>
                  <a:pt x="771652" y="1209105"/>
                </a:lnTo>
                <a:lnTo>
                  <a:pt x="786672" y="1150903"/>
                </a:lnTo>
                <a:lnTo>
                  <a:pt x="803570" y="1096456"/>
                </a:lnTo>
                <a:lnTo>
                  <a:pt x="822344" y="1042007"/>
                </a:lnTo>
                <a:lnTo>
                  <a:pt x="844875" y="991317"/>
                </a:lnTo>
                <a:lnTo>
                  <a:pt x="873037" y="946257"/>
                </a:lnTo>
                <a:lnTo>
                  <a:pt x="906830" y="904952"/>
                </a:lnTo>
                <a:lnTo>
                  <a:pt x="948135" y="871157"/>
                </a:lnTo>
                <a:lnTo>
                  <a:pt x="993197" y="842995"/>
                </a:lnTo>
                <a:lnTo>
                  <a:pt x="1043887" y="820464"/>
                </a:lnTo>
                <a:lnTo>
                  <a:pt x="1098336" y="801690"/>
                </a:lnTo>
                <a:lnTo>
                  <a:pt x="1152783" y="784792"/>
                </a:lnTo>
                <a:lnTo>
                  <a:pt x="1210986" y="769772"/>
                </a:lnTo>
                <a:lnTo>
                  <a:pt x="1267309" y="754751"/>
                </a:lnTo>
                <a:lnTo>
                  <a:pt x="1323635" y="737854"/>
                </a:lnTo>
                <a:lnTo>
                  <a:pt x="1378082" y="719079"/>
                </a:lnTo>
                <a:lnTo>
                  <a:pt x="1428774" y="696549"/>
                </a:lnTo>
                <a:lnTo>
                  <a:pt x="1475711" y="670266"/>
                </a:lnTo>
                <a:lnTo>
                  <a:pt x="1517016" y="636471"/>
                </a:lnTo>
                <a:lnTo>
                  <a:pt x="1560199" y="598919"/>
                </a:lnTo>
                <a:lnTo>
                  <a:pt x="1597750" y="555737"/>
                </a:lnTo>
                <a:lnTo>
                  <a:pt x="1633422" y="510678"/>
                </a:lnTo>
                <a:lnTo>
                  <a:pt x="1669094" y="463741"/>
                </a:lnTo>
                <a:lnTo>
                  <a:pt x="1704766" y="416803"/>
                </a:lnTo>
                <a:lnTo>
                  <a:pt x="1740438" y="371743"/>
                </a:lnTo>
                <a:lnTo>
                  <a:pt x="1779867" y="328561"/>
                </a:lnTo>
                <a:lnTo>
                  <a:pt x="1819293" y="291012"/>
                </a:lnTo>
                <a:lnTo>
                  <a:pt x="1864354" y="259094"/>
                </a:lnTo>
                <a:lnTo>
                  <a:pt x="1911291" y="234686"/>
                </a:lnTo>
                <a:lnTo>
                  <a:pt x="1967617" y="217789"/>
                </a:lnTo>
                <a:lnTo>
                  <a:pt x="2025819" y="210279"/>
                </a:lnTo>
                <a:lnTo>
                  <a:pt x="2085897" y="208401"/>
                </a:lnTo>
                <a:lnTo>
                  <a:pt x="2149731" y="214035"/>
                </a:lnTo>
                <a:lnTo>
                  <a:pt x="2213567" y="221545"/>
                </a:lnTo>
                <a:lnTo>
                  <a:pt x="2277403" y="230932"/>
                </a:lnTo>
                <a:lnTo>
                  <a:pt x="2341237" y="238443"/>
                </a:lnTo>
                <a:lnTo>
                  <a:pt x="2405071" y="242197"/>
                </a:lnTo>
                <a:lnTo>
                  <a:pt x="2467030" y="242197"/>
                </a:lnTo>
                <a:lnTo>
                  <a:pt x="2525233" y="234686"/>
                </a:lnTo>
                <a:lnTo>
                  <a:pt x="2583436" y="219666"/>
                </a:lnTo>
                <a:lnTo>
                  <a:pt x="2639760" y="197137"/>
                </a:lnTo>
                <a:lnTo>
                  <a:pt x="2696083" y="167096"/>
                </a:lnTo>
                <a:lnTo>
                  <a:pt x="2752409" y="137057"/>
                </a:lnTo>
                <a:lnTo>
                  <a:pt x="2808733" y="103262"/>
                </a:lnTo>
                <a:lnTo>
                  <a:pt x="2863182" y="71344"/>
                </a:lnTo>
                <a:lnTo>
                  <a:pt x="2921385" y="43182"/>
                </a:lnTo>
                <a:lnTo>
                  <a:pt x="2977708" y="20652"/>
                </a:lnTo>
                <a:lnTo>
                  <a:pt x="3035911" y="5631"/>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pic>
        <p:nvPicPr>
          <p:cNvPr id="4" name="Picture 2">
            <a:extLst>
              <a:ext uri="{FF2B5EF4-FFF2-40B4-BE49-F238E27FC236}">
                <a16:creationId xmlns:a16="http://schemas.microsoft.com/office/drawing/2014/main" id="{5E8E1102-FD5E-6D4D-94F8-4FFDABF2F56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100777" y="944073"/>
            <a:ext cx="1100358" cy="952941"/>
          </a:xfrm>
          <a:prstGeom prst="rect">
            <a:avLst/>
          </a:prstGeom>
          <a:noFill/>
          <a:extLst>
            <a:ext uri="{909E8E84-426E-40DD-AFC4-6F175D3DCCD1}">
              <a14:hiddenFill xmlns:a14="http://schemas.microsoft.com/office/drawing/2010/main">
                <a:solidFill>
                  <a:srgbClr val="FFFFFF"/>
                </a:solidFill>
              </a14:hiddenFill>
            </a:ext>
          </a:extLst>
        </p:spPr>
      </p:pic>
      <p:sp>
        <p:nvSpPr>
          <p:cNvPr id="30" name="Freeform: Shape 29">
            <a:extLst>
              <a:ext uri="{FF2B5EF4-FFF2-40B4-BE49-F238E27FC236}">
                <a16:creationId xmlns:a16="http://schemas.microsoft.com/office/drawing/2014/main" id="{816DD8FA-C9E8-48E1-99B2-4CCA33EA9D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6992" y="0"/>
            <a:ext cx="4255008" cy="3750846"/>
          </a:xfrm>
          <a:custGeom>
            <a:avLst/>
            <a:gdLst>
              <a:gd name="connsiteX0" fmla="*/ 439240 w 4255008"/>
              <a:gd name="connsiteY0" fmla="*/ 0 h 3750846"/>
              <a:gd name="connsiteX1" fmla="*/ 4255008 w 4255008"/>
              <a:gd name="connsiteY1" fmla="*/ 0 h 3750846"/>
              <a:gd name="connsiteX2" fmla="*/ 4255008 w 4255008"/>
              <a:gd name="connsiteY2" fmla="*/ 3063810 h 3750846"/>
              <a:gd name="connsiteX3" fmla="*/ 4223768 w 4255008"/>
              <a:gd name="connsiteY3" fmla="*/ 3077695 h 3750846"/>
              <a:gd name="connsiteX4" fmla="*/ 4179098 w 4255008"/>
              <a:gd name="connsiteY4" fmla="*/ 3093099 h 3750846"/>
              <a:gd name="connsiteX5" fmla="*/ 4134427 w 4255008"/>
              <a:gd name="connsiteY5" fmla="*/ 3106962 h 3750846"/>
              <a:gd name="connsiteX6" fmla="*/ 4086674 w 4255008"/>
              <a:gd name="connsiteY6" fmla="*/ 3119286 h 3750846"/>
              <a:gd name="connsiteX7" fmla="*/ 4040462 w 4255008"/>
              <a:gd name="connsiteY7" fmla="*/ 3131609 h 3750846"/>
              <a:gd name="connsiteX8" fmla="*/ 3994250 w 4255008"/>
              <a:gd name="connsiteY8" fmla="*/ 3145473 h 3750846"/>
              <a:gd name="connsiteX9" fmla="*/ 3949580 w 4255008"/>
              <a:gd name="connsiteY9" fmla="*/ 3160876 h 3750846"/>
              <a:gd name="connsiteX10" fmla="*/ 3907988 w 4255008"/>
              <a:gd name="connsiteY10" fmla="*/ 3179362 h 3750846"/>
              <a:gd name="connsiteX11" fmla="*/ 3869480 w 4255008"/>
              <a:gd name="connsiteY11" fmla="*/ 3200926 h 3750846"/>
              <a:gd name="connsiteX12" fmla="*/ 3835590 w 4255008"/>
              <a:gd name="connsiteY12" fmla="*/ 3228653 h 3750846"/>
              <a:gd name="connsiteX13" fmla="*/ 3800161 w 4255008"/>
              <a:gd name="connsiteY13" fmla="*/ 3259462 h 3750846"/>
              <a:gd name="connsiteX14" fmla="*/ 3769352 w 4255008"/>
              <a:gd name="connsiteY14" fmla="*/ 3294890 h 3750846"/>
              <a:gd name="connsiteX15" fmla="*/ 3740085 w 4255008"/>
              <a:gd name="connsiteY15" fmla="*/ 3331860 h 3750846"/>
              <a:gd name="connsiteX16" fmla="*/ 3710817 w 4255008"/>
              <a:gd name="connsiteY16" fmla="*/ 3370369 h 3750846"/>
              <a:gd name="connsiteX17" fmla="*/ 3681550 w 4255008"/>
              <a:gd name="connsiteY17" fmla="*/ 3408879 h 3750846"/>
              <a:gd name="connsiteX18" fmla="*/ 3652283 w 4255008"/>
              <a:gd name="connsiteY18" fmla="*/ 3445849 h 3750846"/>
              <a:gd name="connsiteX19" fmla="*/ 3619934 w 4255008"/>
              <a:gd name="connsiteY19" fmla="*/ 3481278 h 3750846"/>
              <a:gd name="connsiteX20" fmla="*/ 3587585 w 4255008"/>
              <a:gd name="connsiteY20" fmla="*/ 3512085 h 3750846"/>
              <a:gd name="connsiteX21" fmla="*/ 3550617 w 4255008"/>
              <a:gd name="connsiteY21" fmla="*/ 3538272 h 3750846"/>
              <a:gd name="connsiteX22" fmla="*/ 3512107 w 4255008"/>
              <a:gd name="connsiteY22" fmla="*/ 3558298 h 3750846"/>
              <a:gd name="connsiteX23" fmla="*/ 3465894 w 4255008"/>
              <a:gd name="connsiteY23" fmla="*/ 3572162 h 3750846"/>
              <a:gd name="connsiteX24" fmla="*/ 3418141 w 4255008"/>
              <a:gd name="connsiteY24" fmla="*/ 3578323 h 3750846"/>
              <a:gd name="connsiteX25" fmla="*/ 3368850 w 4255008"/>
              <a:gd name="connsiteY25" fmla="*/ 3579863 h 3750846"/>
              <a:gd name="connsiteX26" fmla="*/ 3316475 w 4255008"/>
              <a:gd name="connsiteY26" fmla="*/ 3575242 h 3750846"/>
              <a:gd name="connsiteX27" fmla="*/ 3264102 w 4255008"/>
              <a:gd name="connsiteY27" fmla="*/ 3569081 h 3750846"/>
              <a:gd name="connsiteX28" fmla="*/ 3211728 w 4255008"/>
              <a:gd name="connsiteY28" fmla="*/ 3561378 h 3750846"/>
              <a:gd name="connsiteX29" fmla="*/ 3159355 w 4255008"/>
              <a:gd name="connsiteY29" fmla="*/ 3555218 h 3750846"/>
              <a:gd name="connsiteX30" fmla="*/ 3106981 w 4255008"/>
              <a:gd name="connsiteY30" fmla="*/ 3552136 h 3750846"/>
              <a:gd name="connsiteX31" fmla="*/ 3056148 w 4255008"/>
              <a:gd name="connsiteY31" fmla="*/ 3552136 h 3750846"/>
              <a:gd name="connsiteX32" fmla="*/ 3008397 w 4255008"/>
              <a:gd name="connsiteY32" fmla="*/ 3558298 h 3750846"/>
              <a:gd name="connsiteX33" fmla="*/ 2959104 w 4255008"/>
              <a:gd name="connsiteY33" fmla="*/ 3570622 h 3750846"/>
              <a:gd name="connsiteX34" fmla="*/ 2914432 w 4255008"/>
              <a:gd name="connsiteY34" fmla="*/ 3589105 h 3750846"/>
              <a:gd name="connsiteX35" fmla="*/ 2868220 w 4255008"/>
              <a:gd name="connsiteY35" fmla="*/ 3613752 h 3750846"/>
              <a:gd name="connsiteX36" fmla="*/ 2822009 w 4255008"/>
              <a:gd name="connsiteY36" fmla="*/ 3638399 h 3750846"/>
              <a:gd name="connsiteX37" fmla="*/ 2775796 w 4255008"/>
              <a:gd name="connsiteY37" fmla="*/ 3666125 h 3750846"/>
              <a:gd name="connsiteX38" fmla="*/ 2731124 w 4255008"/>
              <a:gd name="connsiteY38" fmla="*/ 3692312 h 3750846"/>
              <a:gd name="connsiteX39" fmla="*/ 2683373 w 4255008"/>
              <a:gd name="connsiteY39" fmla="*/ 3715417 h 3750846"/>
              <a:gd name="connsiteX40" fmla="*/ 2637160 w 4255008"/>
              <a:gd name="connsiteY40" fmla="*/ 3733903 h 3750846"/>
              <a:gd name="connsiteX41" fmla="*/ 2589408 w 4255008"/>
              <a:gd name="connsiteY41" fmla="*/ 3746226 h 3750846"/>
              <a:gd name="connsiteX42" fmla="*/ 2540116 w 4255008"/>
              <a:gd name="connsiteY42" fmla="*/ 3750846 h 3750846"/>
              <a:gd name="connsiteX43" fmla="*/ 2490824 w 4255008"/>
              <a:gd name="connsiteY43" fmla="*/ 3746226 h 3750846"/>
              <a:gd name="connsiteX44" fmla="*/ 2443071 w 4255008"/>
              <a:gd name="connsiteY44" fmla="*/ 3733903 h 3750846"/>
              <a:gd name="connsiteX45" fmla="*/ 2396860 w 4255008"/>
              <a:gd name="connsiteY45" fmla="*/ 3715417 h 3750846"/>
              <a:gd name="connsiteX46" fmla="*/ 2349108 w 4255008"/>
              <a:gd name="connsiteY46" fmla="*/ 3692312 h 3750846"/>
              <a:gd name="connsiteX47" fmla="*/ 2304434 w 4255008"/>
              <a:gd name="connsiteY47" fmla="*/ 3666125 h 3750846"/>
              <a:gd name="connsiteX48" fmla="*/ 2258223 w 4255008"/>
              <a:gd name="connsiteY48" fmla="*/ 3638399 h 3750846"/>
              <a:gd name="connsiteX49" fmla="*/ 2212010 w 4255008"/>
              <a:gd name="connsiteY49" fmla="*/ 3613752 h 3750846"/>
              <a:gd name="connsiteX50" fmla="*/ 2165800 w 4255008"/>
              <a:gd name="connsiteY50" fmla="*/ 3589105 h 3750846"/>
              <a:gd name="connsiteX51" fmla="*/ 2119589 w 4255008"/>
              <a:gd name="connsiteY51" fmla="*/ 3570622 h 3750846"/>
              <a:gd name="connsiteX52" fmla="*/ 2071836 w 4255008"/>
              <a:gd name="connsiteY52" fmla="*/ 3558298 h 3750846"/>
              <a:gd name="connsiteX53" fmla="*/ 2024083 w 4255008"/>
              <a:gd name="connsiteY53" fmla="*/ 3552136 h 3750846"/>
              <a:gd name="connsiteX54" fmla="*/ 1973249 w 4255008"/>
              <a:gd name="connsiteY54" fmla="*/ 3552136 h 3750846"/>
              <a:gd name="connsiteX55" fmla="*/ 1920876 w 4255008"/>
              <a:gd name="connsiteY55" fmla="*/ 3555218 h 3750846"/>
              <a:gd name="connsiteX56" fmla="*/ 1868503 w 4255008"/>
              <a:gd name="connsiteY56" fmla="*/ 3561378 h 3750846"/>
              <a:gd name="connsiteX57" fmla="*/ 1816128 w 4255008"/>
              <a:gd name="connsiteY57" fmla="*/ 3569081 h 3750846"/>
              <a:gd name="connsiteX58" fmla="*/ 1763754 w 4255008"/>
              <a:gd name="connsiteY58" fmla="*/ 3575242 h 3750846"/>
              <a:gd name="connsiteX59" fmla="*/ 1711381 w 4255008"/>
              <a:gd name="connsiteY59" fmla="*/ 3579863 h 3750846"/>
              <a:gd name="connsiteX60" fmla="*/ 1662090 w 4255008"/>
              <a:gd name="connsiteY60" fmla="*/ 3578323 h 3750846"/>
              <a:gd name="connsiteX61" fmla="*/ 1614338 w 4255008"/>
              <a:gd name="connsiteY61" fmla="*/ 3572162 h 3750846"/>
              <a:gd name="connsiteX62" fmla="*/ 1568125 w 4255008"/>
              <a:gd name="connsiteY62" fmla="*/ 3558298 h 3750846"/>
              <a:gd name="connsiteX63" fmla="*/ 1529616 w 4255008"/>
              <a:gd name="connsiteY63" fmla="*/ 3538272 h 3750846"/>
              <a:gd name="connsiteX64" fmla="*/ 1492645 w 4255008"/>
              <a:gd name="connsiteY64" fmla="*/ 3512085 h 3750846"/>
              <a:gd name="connsiteX65" fmla="*/ 1460298 w 4255008"/>
              <a:gd name="connsiteY65" fmla="*/ 3481278 h 3750846"/>
              <a:gd name="connsiteX66" fmla="*/ 1427948 w 4255008"/>
              <a:gd name="connsiteY66" fmla="*/ 3445849 h 3750846"/>
              <a:gd name="connsiteX67" fmla="*/ 1398681 w 4255008"/>
              <a:gd name="connsiteY67" fmla="*/ 3408879 h 3750846"/>
              <a:gd name="connsiteX68" fmla="*/ 1369414 w 4255008"/>
              <a:gd name="connsiteY68" fmla="*/ 3370369 h 3750846"/>
              <a:gd name="connsiteX69" fmla="*/ 1340147 w 4255008"/>
              <a:gd name="connsiteY69" fmla="*/ 3331860 h 3750846"/>
              <a:gd name="connsiteX70" fmla="*/ 1310879 w 4255008"/>
              <a:gd name="connsiteY70" fmla="*/ 3294890 h 3750846"/>
              <a:gd name="connsiteX71" fmla="*/ 1280071 w 4255008"/>
              <a:gd name="connsiteY71" fmla="*/ 3259462 h 3750846"/>
              <a:gd name="connsiteX72" fmla="*/ 1244641 w 4255008"/>
              <a:gd name="connsiteY72" fmla="*/ 3228653 h 3750846"/>
              <a:gd name="connsiteX73" fmla="*/ 1210752 w 4255008"/>
              <a:gd name="connsiteY73" fmla="*/ 3200926 h 3750846"/>
              <a:gd name="connsiteX74" fmla="*/ 1172242 w 4255008"/>
              <a:gd name="connsiteY74" fmla="*/ 3179362 h 3750846"/>
              <a:gd name="connsiteX75" fmla="*/ 1130652 w 4255008"/>
              <a:gd name="connsiteY75" fmla="*/ 3160876 h 3750846"/>
              <a:gd name="connsiteX76" fmla="*/ 1085981 w 4255008"/>
              <a:gd name="connsiteY76" fmla="*/ 3145473 h 3750846"/>
              <a:gd name="connsiteX77" fmla="*/ 1039768 w 4255008"/>
              <a:gd name="connsiteY77" fmla="*/ 3131609 h 3750846"/>
              <a:gd name="connsiteX78" fmla="*/ 993558 w 4255008"/>
              <a:gd name="connsiteY78" fmla="*/ 3119286 h 3750846"/>
              <a:gd name="connsiteX79" fmla="*/ 945805 w 4255008"/>
              <a:gd name="connsiteY79" fmla="*/ 3106962 h 3750846"/>
              <a:gd name="connsiteX80" fmla="*/ 901134 w 4255008"/>
              <a:gd name="connsiteY80" fmla="*/ 3093099 h 3750846"/>
              <a:gd name="connsiteX81" fmla="*/ 856461 w 4255008"/>
              <a:gd name="connsiteY81" fmla="*/ 3077695 h 3750846"/>
              <a:gd name="connsiteX82" fmla="*/ 814872 w 4255008"/>
              <a:gd name="connsiteY82" fmla="*/ 3059209 h 3750846"/>
              <a:gd name="connsiteX83" fmla="*/ 777901 w 4255008"/>
              <a:gd name="connsiteY83" fmla="*/ 3036103 h 3750846"/>
              <a:gd name="connsiteX84" fmla="*/ 744012 w 4255008"/>
              <a:gd name="connsiteY84" fmla="*/ 3008376 h 3750846"/>
              <a:gd name="connsiteX85" fmla="*/ 716286 w 4255008"/>
              <a:gd name="connsiteY85" fmla="*/ 2974489 h 3750846"/>
              <a:gd name="connsiteX86" fmla="*/ 693181 w 4255008"/>
              <a:gd name="connsiteY86" fmla="*/ 2937519 h 3750846"/>
              <a:gd name="connsiteX87" fmla="*/ 674695 w 4255008"/>
              <a:gd name="connsiteY87" fmla="*/ 2895927 h 3750846"/>
              <a:gd name="connsiteX88" fmla="*/ 659292 w 4255008"/>
              <a:gd name="connsiteY88" fmla="*/ 2851257 h 3750846"/>
              <a:gd name="connsiteX89" fmla="*/ 645428 w 4255008"/>
              <a:gd name="connsiteY89" fmla="*/ 2806586 h 3750846"/>
              <a:gd name="connsiteX90" fmla="*/ 633104 w 4255008"/>
              <a:gd name="connsiteY90" fmla="*/ 2758833 h 3750846"/>
              <a:gd name="connsiteX91" fmla="*/ 620780 w 4255008"/>
              <a:gd name="connsiteY91" fmla="*/ 2712622 h 3750846"/>
              <a:gd name="connsiteX92" fmla="*/ 606917 w 4255008"/>
              <a:gd name="connsiteY92" fmla="*/ 2666410 h 3750846"/>
              <a:gd name="connsiteX93" fmla="*/ 591513 w 4255008"/>
              <a:gd name="connsiteY93" fmla="*/ 2621737 h 3750846"/>
              <a:gd name="connsiteX94" fmla="*/ 573028 w 4255008"/>
              <a:gd name="connsiteY94" fmla="*/ 2580146 h 3750846"/>
              <a:gd name="connsiteX95" fmla="*/ 551462 w 4255008"/>
              <a:gd name="connsiteY95" fmla="*/ 2541637 h 3750846"/>
              <a:gd name="connsiteX96" fmla="*/ 523737 w 4255008"/>
              <a:gd name="connsiteY96" fmla="*/ 2507748 h 3750846"/>
              <a:gd name="connsiteX97" fmla="*/ 492928 w 4255008"/>
              <a:gd name="connsiteY97" fmla="*/ 2472319 h 3750846"/>
              <a:gd name="connsiteX98" fmla="*/ 457499 w 4255008"/>
              <a:gd name="connsiteY98" fmla="*/ 2441511 h 3750846"/>
              <a:gd name="connsiteX99" fmla="*/ 418988 w 4255008"/>
              <a:gd name="connsiteY99" fmla="*/ 2412245 h 3750846"/>
              <a:gd name="connsiteX100" fmla="*/ 380479 w 4255008"/>
              <a:gd name="connsiteY100" fmla="*/ 2382977 h 3750846"/>
              <a:gd name="connsiteX101" fmla="*/ 341969 w 4255008"/>
              <a:gd name="connsiteY101" fmla="*/ 2353710 h 3750846"/>
              <a:gd name="connsiteX102" fmla="*/ 304999 w 4255008"/>
              <a:gd name="connsiteY102" fmla="*/ 2324441 h 3750846"/>
              <a:gd name="connsiteX103" fmla="*/ 269570 w 4255008"/>
              <a:gd name="connsiteY103" fmla="*/ 2292094 h 3750846"/>
              <a:gd name="connsiteX104" fmla="*/ 238762 w 4255008"/>
              <a:gd name="connsiteY104" fmla="*/ 2259746 h 3750846"/>
              <a:gd name="connsiteX105" fmla="*/ 212576 w 4255008"/>
              <a:gd name="connsiteY105" fmla="*/ 2222776 h 3750846"/>
              <a:gd name="connsiteX106" fmla="*/ 192552 w 4255008"/>
              <a:gd name="connsiteY106" fmla="*/ 2184267 h 3750846"/>
              <a:gd name="connsiteX107" fmla="*/ 178688 w 4255008"/>
              <a:gd name="connsiteY107" fmla="*/ 2138056 h 3750846"/>
              <a:gd name="connsiteX108" fmla="*/ 172526 w 4255008"/>
              <a:gd name="connsiteY108" fmla="*/ 2090303 h 3750846"/>
              <a:gd name="connsiteX109" fmla="*/ 170984 w 4255008"/>
              <a:gd name="connsiteY109" fmla="*/ 2041008 h 3750846"/>
              <a:gd name="connsiteX110" fmla="*/ 175606 w 4255008"/>
              <a:gd name="connsiteY110" fmla="*/ 1988636 h 3750846"/>
              <a:gd name="connsiteX111" fmla="*/ 181768 w 4255008"/>
              <a:gd name="connsiteY111" fmla="*/ 1936263 h 3750846"/>
              <a:gd name="connsiteX112" fmla="*/ 189469 w 4255008"/>
              <a:gd name="connsiteY112" fmla="*/ 1883889 h 3750846"/>
              <a:gd name="connsiteX113" fmla="*/ 195632 w 4255008"/>
              <a:gd name="connsiteY113" fmla="*/ 1831516 h 3750846"/>
              <a:gd name="connsiteX114" fmla="*/ 198713 w 4255008"/>
              <a:gd name="connsiteY114" fmla="*/ 1779143 h 3750846"/>
              <a:gd name="connsiteX115" fmla="*/ 198713 w 4255008"/>
              <a:gd name="connsiteY115" fmla="*/ 1728309 h 3750846"/>
              <a:gd name="connsiteX116" fmla="*/ 192552 w 4255008"/>
              <a:gd name="connsiteY116" fmla="*/ 1680558 h 3750846"/>
              <a:gd name="connsiteX117" fmla="*/ 180228 w 4255008"/>
              <a:gd name="connsiteY117" fmla="*/ 1632805 h 3750846"/>
              <a:gd name="connsiteX118" fmla="*/ 161743 w 4255008"/>
              <a:gd name="connsiteY118" fmla="*/ 1588133 h 3750846"/>
              <a:gd name="connsiteX119" fmla="*/ 138637 w 4255008"/>
              <a:gd name="connsiteY119" fmla="*/ 1541921 h 3750846"/>
              <a:gd name="connsiteX120" fmla="*/ 112449 w 4255008"/>
              <a:gd name="connsiteY120" fmla="*/ 1495711 h 3750846"/>
              <a:gd name="connsiteX121" fmla="*/ 84724 w 4255008"/>
              <a:gd name="connsiteY121" fmla="*/ 1449498 h 3750846"/>
              <a:gd name="connsiteX122" fmla="*/ 58536 w 4255008"/>
              <a:gd name="connsiteY122" fmla="*/ 1404826 h 3750846"/>
              <a:gd name="connsiteX123" fmla="*/ 35429 w 4255008"/>
              <a:gd name="connsiteY123" fmla="*/ 1357075 h 3750846"/>
              <a:gd name="connsiteX124" fmla="*/ 16946 w 4255008"/>
              <a:gd name="connsiteY124" fmla="*/ 1310862 h 3750846"/>
              <a:gd name="connsiteX125" fmla="*/ 4623 w 4255008"/>
              <a:gd name="connsiteY125" fmla="*/ 1263110 h 3750846"/>
              <a:gd name="connsiteX126" fmla="*/ 0 w 4255008"/>
              <a:gd name="connsiteY126" fmla="*/ 1213817 h 3750846"/>
              <a:gd name="connsiteX127" fmla="*/ 4623 w 4255008"/>
              <a:gd name="connsiteY127" fmla="*/ 1164526 h 3750846"/>
              <a:gd name="connsiteX128" fmla="*/ 16946 w 4255008"/>
              <a:gd name="connsiteY128" fmla="*/ 1116774 h 3750846"/>
              <a:gd name="connsiteX129" fmla="*/ 35429 w 4255008"/>
              <a:gd name="connsiteY129" fmla="*/ 1070561 h 3750846"/>
              <a:gd name="connsiteX130" fmla="*/ 58536 w 4255008"/>
              <a:gd name="connsiteY130" fmla="*/ 1022810 h 3750846"/>
              <a:gd name="connsiteX131" fmla="*/ 84724 w 4255008"/>
              <a:gd name="connsiteY131" fmla="*/ 978137 h 3750846"/>
              <a:gd name="connsiteX132" fmla="*/ 112449 w 4255008"/>
              <a:gd name="connsiteY132" fmla="*/ 931927 h 3750846"/>
              <a:gd name="connsiteX133" fmla="*/ 138637 w 4255008"/>
              <a:gd name="connsiteY133" fmla="*/ 885714 h 3750846"/>
              <a:gd name="connsiteX134" fmla="*/ 161743 w 4255008"/>
              <a:gd name="connsiteY134" fmla="*/ 839503 h 3750846"/>
              <a:gd name="connsiteX135" fmla="*/ 180228 w 4255008"/>
              <a:gd name="connsiteY135" fmla="*/ 794830 h 3750846"/>
              <a:gd name="connsiteX136" fmla="*/ 192552 w 4255008"/>
              <a:gd name="connsiteY136" fmla="*/ 747078 h 3750846"/>
              <a:gd name="connsiteX137" fmla="*/ 198713 w 4255008"/>
              <a:gd name="connsiteY137" fmla="*/ 699327 h 3750846"/>
              <a:gd name="connsiteX138" fmla="*/ 198713 w 4255008"/>
              <a:gd name="connsiteY138" fmla="*/ 648494 h 3750846"/>
              <a:gd name="connsiteX139" fmla="*/ 195632 w 4255008"/>
              <a:gd name="connsiteY139" fmla="*/ 596120 h 3750846"/>
              <a:gd name="connsiteX140" fmla="*/ 189469 w 4255008"/>
              <a:gd name="connsiteY140" fmla="*/ 543747 h 3750846"/>
              <a:gd name="connsiteX141" fmla="*/ 181768 w 4255008"/>
              <a:gd name="connsiteY141" fmla="*/ 491372 h 3750846"/>
              <a:gd name="connsiteX142" fmla="*/ 175606 w 4255008"/>
              <a:gd name="connsiteY142" fmla="*/ 438999 h 3750846"/>
              <a:gd name="connsiteX143" fmla="*/ 170984 w 4255008"/>
              <a:gd name="connsiteY143" fmla="*/ 386627 h 3750846"/>
              <a:gd name="connsiteX144" fmla="*/ 172526 w 4255008"/>
              <a:gd name="connsiteY144" fmla="*/ 337334 h 3750846"/>
              <a:gd name="connsiteX145" fmla="*/ 178688 w 4255008"/>
              <a:gd name="connsiteY145" fmla="*/ 289582 h 3750846"/>
              <a:gd name="connsiteX146" fmla="*/ 192552 w 4255008"/>
              <a:gd name="connsiteY146" fmla="*/ 243369 h 3750846"/>
              <a:gd name="connsiteX147" fmla="*/ 212576 w 4255008"/>
              <a:gd name="connsiteY147" fmla="*/ 204861 h 3750846"/>
              <a:gd name="connsiteX148" fmla="*/ 238762 w 4255008"/>
              <a:gd name="connsiteY148" fmla="*/ 167891 h 3750846"/>
              <a:gd name="connsiteX149" fmla="*/ 269570 w 4255008"/>
              <a:gd name="connsiteY149" fmla="*/ 135542 h 3750846"/>
              <a:gd name="connsiteX150" fmla="*/ 304999 w 4255008"/>
              <a:gd name="connsiteY150" fmla="*/ 103195 h 3750846"/>
              <a:gd name="connsiteX151" fmla="*/ 341969 w 4255008"/>
              <a:gd name="connsiteY151" fmla="*/ 73925 h 3750846"/>
              <a:gd name="connsiteX152" fmla="*/ 380479 w 4255008"/>
              <a:gd name="connsiteY152" fmla="*/ 44658 h 3750846"/>
              <a:gd name="connsiteX153" fmla="*/ 418988 w 4255008"/>
              <a:gd name="connsiteY153" fmla="*/ 15391 h 375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Lst>
            <a:rect l="l" t="t" r="r" b="b"/>
            <a:pathLst>
              <a:path w="4255008" h="3750846">
                <a:moveTo>
                  <a:pt x="439240" y="0"/>
                </a:moveTo>
                <a:lnTo>
                  <a:pt x="4255008" y="0"/>
                </a:lnTo>
                <a:lnTo>
                  <a:pt x="4255008" y="3063810"/>
                </a:lnTo>
                <a:lnTo>
                  <a:pt x="4223768" y="3077695"/>
                </a:lnTo>
                <a:lnTo>
                  <a:pt x="4179098" y="3093099"/>
                </a:lnTo>
                <a:lnTo>
                  <a:pt x="4134427" y="3106962"/>
                </a:lnTo>
                <a:lnTo>
                  <a:pt x="4086674" y="3119286"/>
                </a:lnTo>
                <a:lnTo>
                  <a:pt x="4040462" y="3131609"/>
                </a:lnTo>
                <a:lnTo>
                  <a:pt x="3994250" y="3145473"/>
                </a:lnTo>
                <a:lnTo>
                  <a:pt x="3949580" y="3160876"/>
                </a:lnTo>
                <a:lnTo>
                  <a:pt x="3907988" y="3179362"/>
                </a:lnTo>
                <a:lnTo>
                  <a:pt x="3869480" y="3200926"/>
                </a:lnTo>
                <a:lnTo>
                  <a:pt x="3835590" y="3228653"/>
                </a:lnTo>
                <a:lnTo>
                  <a:pt x="3800161" y="3259462"/>
                </a:lnTo>
                <a:lnTo>
                  <a:pt x="3769352" y="3294890"/>
                </a:lnTo>
                <a:lnTo>
                  <a:pt x="3740085" y="3331860"/>
                </a:lnTo>
                <a:lnTo>
                  <a:pt x="3710817" y="3370369"/>
                </a:lnTo>
                <a:lnTo>
                  <a:pt x="3681550" y="3408879"/>
                </a:lnTo>
                <a:lnTo>
                  <a:pt x="3652283" y="3445849"/>
                </a:lnTo>
                <a:lnTo>
                  <a:pt x="3619934" y="3481278"/>
                </a:lnTo>
                <a:lnTo>
                  <a:pt x="3587585" y="3512085"/>
                </a:lnTo>
                <a:lnTo>
                  <a:pt x="3550617" y="3538272"/>
                </a:lnTo>
                <a:lnTo>
                  <a:pt x="3512107" y="3558298"/>
                </a:lnTo>
                <a:lnTo>
                  <a:pt x="3465894" y="3572162"/>
                </a:lnTo>
                <a:lnTo>
                  <a:pt x="3418141" y="3578323"/>
                </a:lnTo>
                <a:lnTo>
                  <a:pt x="3368850" y="3579863"/>
                </a:lnTo>
                <a:lnTo>
                  <a:pt x="3316475" y="3575242"/>
                </a:lnTo>
                <a:lnTo>
                  <a:pt x="3264102" y="3569081"/>
                </a:lnTo>
                <a:lnTo>
                  <a:pt x="3211728" y="3561378"/>
                </a:lnTo>
                <a:lnTo>
                  <a:pt x="3159355" y="3555218"/>
                </a:lnTo>
                <a:lnTo>
                  <a:pt x="3106981" y="3552136"/>
                </a:lnTo>
                <a:lnTo>
                  <a:pt x="3056148" y="3552136"/>
                </a:lnTo>
                <a:lnTo>
                  <a:pt x="3008397" y="3558298"/>
                </a:lnTo>
                <a:lnTo>
                  <a:pt x="2959104" y="3570622"/>
                </a:lnTo>
                <a:lnTo>
                  <a:pt x="2914432" y="3589105"/>
                </a:lnTo>
                <a:lnTo>
                  <a:pt x="2868220" y="3613752"/>
                </a:lnTo>
                <a:lnTo>
                  <a:pt x="2822009" y="3638399"/>
                </a:lnTo>
                <a:lnTo>
                  <a:pt x="2775796" y="3666125"/>
                </a:lnTo>
                <a:lnTo>
                  <a:pt x="2731124" y="3692312"/>
                </a:lnTo>
                <a:lnTo>
                  <a:pt x="2683373" y="3715417"/>
                </a:lnTo>
                <a:lnTo>
                  <a:pt x="2637160" y="3733903"/>
                </a:lnTo>
                <a:lnTo>
                  <a:pt x="2589408" y="3746226"/>
                </a:lnTo>
                <a:lnTo>
                  <a:pt x="2540116" y="3750846"/>
                </a:lnTo>
                <a:lnTo>
                  <a:pt x="2490824" y="3746226"/>
                </a:lnTo>
                <a:lnTo>
                  <a:pt x="2443071" y="3733903"/>
                </a:lnTo>
                <a:lnTo>
                  <a:pt x="2396860" y="3715417"/>
                </a:lnTo>
                <a:lnTo>
                  <a:pt x="2349108" y="3692312"/>
                </a:lnTo>
                <a:lnTo>
                  <a:pt x="2304434" y="3666125"/>
                </a:lnTo>
                <a:lnTo>
                  <a:pt x="2258223" y="3638399"/>
                </a:lnTo>
                <a:lnTo>
                  <a:pt x="2212010" y="3613752"/>
                </a:lnTo>
                <a:lnTo>
                  <a:pt x="2165800" y="3589105"/>
                </a:lnTo>
                <a:lnTo>
                  <a:pt x="2119589" y="3570622"/>
                </a:lnTo>
                <a:lnTo>
                  <a:pt x="2071836" y="3558298"/>
                </a:lnTo>
                <a:lnTo>
                  <a:pt x="2024083" y="3552136"/>
                </a:lnTo>
                <a:lnTo>
                  <a:pt x="1973249" y="3552136"/>
                </a:lnTo>
                <a:lnTo>
                  <a:pt x="1920876" y="3555218"/>
                </a:lnTo>
                <a:lnTo>
                  <a:pt x="1868503" y="3561378"/>
                </a:lnTo>
                <a:lnTo>
                  <a:pt x="1816128" y="3569081"/>
                </a:lnTo>
                <a:lnTo>
                  <a:pt x="1763754" y="3575242"/>
                </a:lnTo>
                <a:lnTo>
                  <a:pt x="1711381" y="3579863"/>
                </a:lnTo>
                <a:lnTo>
                  <a:pt x="1662090" y="3578323"/>
                </a:lnTo>
                <a:lnTo>
                  <a:pt x="1614338" y="3572162"/>
                </a:lnTo>
                <a:lnTo>
                  <a:pt x="1568125" y="3558298"/>
                </a:lnTo>
                <a:lnTo>
                  <a:pt x="1529616" y="3538272"/>
                </a:lnTo>
                <a:lnTo>
                  <a:pt x="1492645" y="3512085"/>
                </a:lnTo>
                <a:lnTo>
                  <a:pt x="1460298" y="3481278"/>
                </a:lnTo>
                <a:lnTo>
                  <a:pt x="1427948" y="3445849"/>
                </a:lnTo>
                <a:lnTo>
                  <a:pt x="1398681" y="3408879"/>
                </a:lnTo>
                <a:lnTo>
                  <a:pt x="1369414" y="3370369"/>
                </a:lnTo>
                <a:lnTo>
                  <a:pt x="1340147" y="3331860"/>
                </a:lnTo>
                <a:lnTo>
                  <a:pt x="1310879" y="3294890"/>
                </a:lnTo>
                <a:lnTo>
                  <a:pt x="1280071" y="3259462"/>
                </a:lnTo>
                <a:lnTo>
                  <a:pt x="1244641" y="3228653"/>
                </a:lnTo>
                <a:lnTo>
                  <a:pt x="1210752" y="3200926"/>
                </a:lnTo>
                <a:lnTo>
                  <a:pt x="1172242" y="3179362"/>
                </a:lnTo>
                <a:lnTo>
                  <a:pt x="1130652" y="3160876"/>
                </a:lnTo>
                <a:lnTo>
                  <a:pt x="1085981" y="3145473"/>
                </a:lnTo>
                <a:lnTo>
                  <a:pt x="1039768" y="3131609"/>
                </a:lnTo>
                <a:lnTo>
                  <a:pt x="993558" y="3119286"/>
                </a:lnTo>
                <a:lnTo>
                  <a:pt x="945805" y="3106962"/>
                </a:lnTo>
                <a:lnTo>
                  <a:pt x="901134" y="3093099"/>
                </a:lnTo>
                <a:lnTo>
                  <a:pt x="856461" y="3077695"/>
                </a:lnTo>
                <a:lnTo>
                  <a:pt x="814872" y="3059209"/>
                </a:lnTo>
                <a:lnTo>
                  <a:pt x="777901" y="3036103"/>
                </a:lnTo>
                <a:lnTo>
                  <a:pt x="744012" y="3008376"/>
                </a:lnTo>
                <a:lnTo>
                  <a:pt x="716286" y="2974489"/>
                </a:lnTo>
                <a:lnTo>
                  <a:pt x="693181" y="2937519"/>
                </a:lnTo>
                <a:lnTo>
                  <a:pt x="674695" y="2895927"/>
                </a:lnTo>
                <a:lnTo>
                  <a:pt x="659292" y="2851257"/>
                </a:lnTo>
                <a:lnTo>
                  <a:pt x="645428" y="2806586"/>
                </a:lnTo>
                <a:lnTo>
                  <a:pt x="633104" y="2758833"/>
                </a:lnTo>
                <a:lnTo>
                  <a:pt x="620780" y="2712622"/>
                </a:lnTo>
                <a:lnTo>
                  <a:pt x="606917" y="2666410"/>
                </a:lnTo>
                <a:lnTo>
                  <a:pt x="591513" y="2621737"/>
                </a:lnTo>
                <a:lnTo>
                  <a:pt x="573028" y="2580146"/>
                </a:lnTo>
                <a:lnTo>
                  <a:pt x="551462" y="2541637"/>
                </a:lnTo>
                <a:lnTo>
                  <a:pt x="523737" y="2507748"/>
                </a:lnTo>
                <a:lnTo>
                  <a:pt x="492928" y="2472319"/>
                </a:lnTo>
                <a:lnTo>
                  <a:pt x="457499" y="2441511"/>
                </a:lnTo>
                <a:lnTo>
                  <a:pt x="418988" y="2412245"/>
                </a:lnTo>
                <a:lnTo>
                  <a:pt x="380479" y="2382977"/>
                </a:lnTo>
                <a:lnTo>
                  <a:pt x="341969" y="2353710"/>
                </a:lnTo>
                <a:lnTo>
                  <a:pt x="304999" y="2324441"/>
                </a:lnTo>
                <a:lnTo>
                  <a:pt x="269570" y="2292094"/>
                </a:lnTo>
                <a:lnTo>
                  <a:pt x="238762" y="2259746"/>
                </a:lnTo>
                <a:lnTo>
                  <a:pt x="212576" y="2222776"/>
                </a:lnTo>
                <a:lnTo>
                  <a:pt x="192552" y="2184267"/>
                </a:lnTo>
                <a:lnTo>
                  <a:pt x="178688" y="2138056"/>
                </a:lnTo>
                <a:lnTo>
                  <a:pt x="172526" y="2090303"/>
                </a:lnTo>
                <a:lnTo>
                  <a:pt x="170984" y="2041008"/>
                </a:lnTo>
                <a:lnTo>
                  <a:pt x="175606" y="1988636"/>
                </a:lnTo>
                <a:lnTo>
                  <a:pt x="181768" y="1936263"/>
                </a:lnTo>
                <a:lnTo>
                  <a:pt x="189469" y="1883889"/>
                </a:lnTo>
                <a:lnTo>
                  <a:pt x="195632" y="1831516"/>
                </a:lnTo>
                <a:lnTo>
                  <a:pt x="198713" y="1779143"/>
                </a:lnTo>
                <a:lnTo>
                  <a:pt x="198713" y="1728309"/>
                </a:lnTo>
                <a:lnTo>
                  <a:pt x="192552" y="1680558"/>
                </a:lnTo>
                <a:lnTo>
                  <a:pt x="180228" y="1632805"/>
                </a:lnTo>
                <a:lnTo>
                  <a:pt x="161743" y="1588133"/>
                </a:lnTo>
                <a:lnTo>
                  <a:pt x="138637" y="1541921"/>
                </a:lnTo>
                <a:lnTo>
                  <a:pt x="112449" y="1495711"/>
                </a:lnTo>
                <a:lnTo>
                  <a:pt x="84724" y="1449498"/>
                </a:lnTo>
                <a:lnTo>
                  <a:pt x="58536" y="1404826"/>
                </a:lnTo>
                <a:lnTo>
                  <a:pt x="35429" y="1357075"/>
                </a:lnTo>
                <a:lnTo>
                  <a:pt x="16946" y="1310862"/>
                </a:lnTo>
                <a:lnTo>
                  <a:pt x="4623" y="1263110"/>
                </a:lnTo>
                <a:lnTo>
                  <a:pt x="0" y="1213817"/>
                </a:lnTo>
                <a:lnTo>
                  <a:pt x="4623" y="1164526"/>
                </a:lnTo>
                <a:lnTo>
                  <a:pt x="16946" y="1116774"/>
                </a:lnTo>
                <a:lnTo>
                  <a:pt x="35429" y="1070561"/>
                </a:lnTo>
                <a:lnTo>
                  <a:pt x="58536" y="1022810"/>
                </a:lnTo>
                <a:lnTo>
                  <a:pt x="84724" y="978137"/>
                </a:lnTo>
                <a:lnTo>
                  <a:pt x="112449" y="931927"/>
                </a:lnTo>
                <a:lnTo>
                  <a:pt x="138637" y="885714"/>
                </a:lnTo>
                <a:lnTo>
                  <a:pt x="161743" y="839503"/>
                </a:lnTo>
                <a:lnTo>
                  <a:pt x="180228" y="794830"/>
                </a:lnTo>
                <a:lnTo>
                  <a:pt x="192552" y="747078"/>
                </a:lnTo>
                <a:lnTo>
                  <a:pt x="198713" y="699327"/>
                </a:lnTo>
                <a:lnTo>
                  <a:pt x="198713" y="648494"/>
                </a:lnTo>
                <a:lnTo>
                  <a:pt x="195632" y="596120"/>
                </a:lnTo>
                <a:lnTo>
                  <a:pt x="189469" y="543747"/>
                </a:lnTo>
                <a:lnTo>
                  <a:pt x="181768" y="491372"/>
                </a:lnTo>
                <a:lnTo>
                  <a:pt x="175606" y="438999"/>
                </a:lnTo>
                <a:lnTo>
                  <a:pt x="170984" y="386627"/>
                </a:lnTo>
                <a:lnTo>
                  <a:pt x="172526" y="337334"/>
                </a:lnTo>
                <a:lnTo>
                  <a:pt x="178688" y="289582"/>
                </a:lnTo>
                <a:lnTo>
                  <a:pt x="192552" y="243369"/>
                </a:lnTo>
                <a:lnTo>
                  <a:pt x="212576" y="204861"/>
                </a:lnTo>
                <a:lnTo>
                  <a:pt x="238762" y="167891"/>
                </a:lnTo>
                <a:lnTo>
                  <a:pt x="269570" y="135542"/>
                </a:lnTo>
                <a:lnTo>
                  <a:pt x="304999" y="103195"/>
                </a:lnTo>
                <a:lnTo>
                  <a:pt x="341969" y="73925"/>
                </a:lnTo>
                <a:lnTo>
                  <a:pt x="380479" y="44658"/>
                </a:lnTo>
                <a:lnTo>
                  <a:pt x="418988" y="15391"/>
                </a:lnTo>
                <a:close/>
              </a:path>
            </a:pathLst>
          </a:cu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sp>
        <p:nvSpPr>
          <p:cNvPr id="32" name="Freeform: Shape 31">
            <a:extLst>
              <a:ext uri="{FF2B5EF4-FFF2-40B4-BE49-F238E27FC236}">
                <a16:creationId xmlns:a16="http://schemas.microsoft.com/office/drawing/2014/main" id="{2D9DB06F-CA89-4472-8E21-4E1334FF3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5618" y="0"/>
            <a:ext cx="4166383" cy="3662328"/>
          </a:xfrm>
          <a:custGeom>
            <a:avLst/>
            <a:gdLst>
              <a:gd name="connsiteX0" fmla="*/ 474841 w 4166383"/>
              <a:gd name="connsiteY0" fmla="*/ 0 h 3662328"/>
              <a:gd name="connsiteX1" fmla="*/ 4166383 w 4166383"/>
              <a:gd name="connsiteY1" fmla="*/ 0 h 3662328"/>
              <a:gd name="connsiteX2" fmla="*/ 4166383 w 4166383"/>
              <a:gd name="connsiteY2" fmla="*/ 2960939 h 3662328"/>
              <a:gd name="connsiteX3" fmla="*/ 4152224 w 4166383"/>
              <a:gd name="connsiteY3" fmla="*/ 2972523 h 3662328"/>
              <a:gd name="connsiteX4" fmla="*/ 4116543 w 4166383"/>
              <a:gd name="connsiteY4" fmla="*/ 2994823 h 3662328"/>
              <a:gd name="connsiteX5" fmla="*/ 4076403 w 4166383"/>
              <a:gd name="connsiteY5" fmla="*/ 3012663 h 3662328"/>
              <a:gd name="connsiteX6" fmla="*/ 4033291 w 4166383"/>
              <a:gd name="connsiteY6" fmla="*/ 3027530 h 3662328"/>
              <a:gd name="connsiteX7" fmla="*/ 3990179 w 4166383"/>
              <a:gd name="connsiteY7" fmla="*/ 3040909 h 3662328"/>
              <a:gd name="connsiteX8" fmla="*/ 3944092 w 4166383"/>
              <a:gd name="connsiteY8" fmla="*/ 3052803 h 3662328"/>
              <a:gd name="connsiteX9" fmla="*/ 3899491 w 4166383"/>
              <a:gd name="connsiteY9" fmla="*/ 3064697 h 3662328"/>
              <a:gd name="connsiteX10" fmla="*/ 3854893 w 4166383"/>
              <a:gd name="connsiteY10" fmla="*/ 3078077 h 3662328"/>
              <a:gd name="connsiteX11" fmla="*/ 3811781 w 4166383"/>
              <a:gd name="connsiteY11" fmla="*/ 3092943 h 3662328"/>
              <a:gd name="connsiteX12" fmla="*/ 3771641 w 4166383"/>
              <a:gd name="connsiteY12" fmla="*/ 3110783 h 3662328"/>
              <a:gd name="connsiteX13" fmla="*/ 3734475 w 4166383"/>
              <a:gd name="connsiteY13" fmla="*/ 3131595 h 3662328"/>
              <a:gd name="connsiteX14" fmla="*/ 3701768 w 4166383"/>
              <a:gd name="connsiteY14" fmla="*/ 3158355 h 3662328"/>
              <a:gd name="connsiteX15" fmla="*/ 3667575 w 4166383"/>
              <a:gd name="connsiteY15" fmla="*/ 3188088 h 3662328"/>
              <a:gd name="connsiteX16" fmla="*/ 3637841 w 4166383"/>
              <a:gd name="connsiteY16" fmla="*/ 3222281 h 3662328"/>
              <a:gd name="connsiteX17" fmla="*/ 3609595 w 4166383"/>
              <a:gd name="connsiteY17" fmla="*/ 3257961 h 3662328"/>
              <a:gd name="connsiteX18" fmla="*/ 3581349 w 4166383"/>
              <a:gd name="connsiteY18" fmla="*/ 3295126 h 3662328"/>
              <a:gd name="connsiteX19" fmla="*/ 3553102 w 4166383"/>
              <a:gd name="connsiteY19" fmla="*/ 3332293 h 3662328"/>
              <a:gd name="connsiteX20" fmla="*/ 3524856 w 4166383"/>
              <a:gd name="connsiteY20" fmla="*/ 3367972 h 3662328"/>
              <a:gd name="connsiteX21" fmla="*/ 3493636 w 4166383"/>
              <a:gd name="connsiteY21" fmla="*/ 3402165 h 3662328"/>
              <a:gd name="connsiteX22" fmla="*/ 3462416 w 4166383"/>
              <a:gd name="connsiteY22" fmla="*/ 3431897 h 3662328"/>
              <a:gd name="connsiteX23" fmla="*/ 3426738 w 4166383"/>
              <a:gd name="connsiteY23" fmla="*/ 3457171 h 3662328"/>
              <a:gd name="connsiteX24" fmla="*/ 3389571 w 4166383"/>
              <a:gd name="connsiteY24" fmla="*/ 3476498 h 3662328"/>
              <a:gd name="connsiteX25" fmla="*/ 3344970 w 4166383"/>
              <a:gd name="connsiteY25" fmla="*/ 3489878 h 3662328"/>
              <a:gd name="connsiteX26" fmla="*/ 3298883 w 4166383"/>
              <a:gd name="connsiteY26" fmla="*/ 3495825 h 3662328"/>
              <a:gd name="connsiteX27" fmla="*/ 3251312 w 4166383"/>
              <a:gd name="connsiteY27" fmla="*/ 3497311 h 3662328"/>
              <a:gd name="connsiteX28" fmla="*/ 3200765 w 4166383"/>
              <a:gd name="connsiteY28" fmla="*/ 3492850 h 3662328"/>
              <a:gd name="connsiteX29" fmla="*/ 3150219 w 4166383"/>
              <a:gd name="connsiteY29" fmla="*/ 3486905 h 3662328"/>
              <a:gd name="connsiteX30" fmla="*/ 3099672 w 4166383"/>
              <a:gd name="connsiteY30" fmla="*/ 3479470 h 3662328"/>
              <a:gd name="connsiteX31" fmla="*/ 3049127 w 4166383"/>
              <a:gd name="connsiteY31" fmla="*/ 3473525 h 3662328"/>
              <a:gd name="connsiteX32" fmla="*/ 2998579 w 4166383"/>
              <a:gd name="connsiteY32" fmla="*/ 3470551 h 3662328"/>
              <a:gd name="connsiteX33" fmla="*/ 2949520 w 4166383"/>
              <a:gd name="connsiteY33" fmla="*/ 3470551 h 3662328"/>
              <a:gd name="connsiteX34" fmla="*/ 2903435 w 4166383"/>
              <a:gd name="connsiteY34" fmla="*/ 3476498 h 3662328"/>
              <a:gd name="connsiteX35" fmla="*/ 2855862 w 4166383"/>
              <a:gd name="connsiteY35" fmla="*/ 3488392 h 3662328"/>
              <a:gd name="connsiteX36" fmla="*/ 2812749 w 4166383"/>
              <a:gd name="connsiteY36" fmla="*/ 3506230 h 3662328"/>
              <a:gd name="connsiteX37" fmla="*/ 2768149 w 4166383"/>
              <a:gd name="connsiteY37" fmla="*/ 3530017 h 3662328"/>
              <a:gd name="connsiteX38" fmla="*/ 2723551 w 4166383"/>
              <a:gd name="connsiteY38" fmla="*/ 3553804 h 3662328"/>
              <a:gd name="connsiteX39" fmla="*/ 2678950 w 4166383"/>
              <a:gd name="connsiteY39" fmla="*/ 3580563 h 3662328"/>
              <a:gd name="connsiteX40" fmla="*/ 2635836 w 4166383"/>
              <a:gd name="connsiteY40" fmla="*/ 3605836 h 3662328"/>
              <a:gd name="connsiteX41" fmla="*/ 2589751 w 4166383"/>
              <a:gd name="connsiteY41" fmla="*/ 3628136 h 3662328"/>
              <a:gd name="connsiteX42" fmla="*/ 2545151 w 4166383"/>
              <a:gd name="connsiteY42" fmla="*/ 3645976 h 3662328"/>
              <a:gd name="connsiteX43" fmla="*/ 2499064 w 4166383"/>
              <a:gd name="connsiteY43" fmla="*/ 3657869 h 3662328"/>
              <a:gd name="connsiteX44" fmla="*/ 2451493 w 4166383"/>
              <a:gd name="connsiteY44" fmla="*/ 3662328 h 3662328"/>
              <a:gd name="connsiteX45" fmla="*/ 2403920 w 4166383"/>
              <a:gd name="connsiteY45" fmla="*/ 3657869 h 3662328"/>
              <a:gd name="connsiteX46" fmla="*/ 2357833 w 4166383"/>
              <a:gd name="connsiteY46" fmla="*/ 3645976 h 3662328"/>
              <a:gd name="connsiteX47" fmla="*/ 2313235 w 4166383"/>
              <a:gd name="connsiteY47" fmla="*/ 3628136 h 3662328"/>
              <a:gd name="connsiteX48" fmla="*/ 2267148 w 4166383"/>
              <a:gd name="connsiteY48" fmla="*/ 3605836 h 3662328"/>
              <a:gd name="connsiteX49" fmla="*/ 2224034 w 4166383"/>
              <a:gd name="connsiteY49" fmla="*/ 3580563 h 3662328"/>
              <a:gd name="connsiteX50" fmla="*/ 2179435 w 4166383"/>
              <a:gd name="connsiteY50" fmla="*/ 3553804 h 3662328"/>
              <a:gd name="connsiteX51" fmla="*/ 2134835 w 4166383"/>
              <a:gd name="connsiteY51" fmla="*/ 3530017 h 3662328"/>
              <a:gd name="connsiteX52" fmla="*/ 2090236 w 4166383"/>
              <a:gd name="connsiteY52" fmla="*/ 3506230 h 3662328"/>
              <a:gd name="connsiteX53" fmla="*/ 2045637 w 4166383"/>
              <a:gd name="connsiteY53" fmla="*/ 3488392 h 3662328"/>
              <a:gd name="connsiteX54" fmla="*/ 1999551 w 4166383"/>
              <a:gd name="connsiteY54" fmla="*/ 3476498 h 3662328"/>
              <a:gd name="connsiteX55" fmla="*/ 1953464 w 4166383"/>
              <a:gd name="connsiteY55" fmla="*/ 3470551 h 3662328"/>
              <a:gd name="connsiteX56" fmla="*/ 1904403 w 4166383"/>
              <a:gd name="connsiteY56" fmla="*/ 3470551 h 3662328"/>
              <a:gd name="connsiteX57" fmla="*/ 1853857 w 4166383"/>
              <a:gd name="connsiteY57" fmla="*/ 3473525 h 3662328"/>
              <a:gd name="connsiteX58" fmla="*/ 1803312 w 4166383"/>
              <a:gd name="connsiteY58" fmla="*/ 3479470 h 3662328"/>
              <a:gd name="connsiteX59" fmla="*/ 1752765 w 4166383"/>
              <a:gd name="connsiteY59" fmla="*/ 3486905 h 3662328"/>
              <a:gd name="connsiteX60" fmla="*/ 1702217 w 4166383"/>
              <a:gd name="connsiteY60" fmla="*/ 3492850 h 3662328"/>
              <a:gd name="connsiteX61" fmla="*/ 1651672 w 4166383"/>
              <a:gd name="connsiteY61" fmla="*/ 3497311 h 3662328"/>
              <a:gd name="connsiteX62" fmla="*/ 1604101 w 4166383"/>
              <a:gd name="connsiteY62" fmla="*/ 3495825 h 3662328"/>
              <a:gd name="connsiteX63" fmla="*/ 1558015 w 4166383"/>
              <a:gd name="connsiteY63" fmla="*/ 3489878 h 3662328"/>
              <a:gd name="connsiteX64" fmla="*/ 1513414 w 4166383"/>
              <a:gd name="connsiteY64" fmla="*/ 3476498 h 3662328"/>
              <a:gd name="connsiteX65" fmla="*/ 1476248 w 4166383"/>
              <a:gd name="connsiteY65" fmla="*/ 3457171 h 3662328"/>
              <a:gd name="connsiteX66" fmla="*/ 1440567 w 4166383"/>
              <a:gd name="connsiteY66" fmla="*/ 3431897 h 3662328"/>
              <a:gd name="connsiteX67" fmla="*/ 1409349 w 4166383"/>
              <a:gd name="connsiteY67" fmla="*/ 3402165 h 3662328"/>
              <a:gd name="connsiteX68" fmla="*/ 1378128 w 4166383"/>
              <a:gd name="connsiteY68" fmla="*/ 3367972 h 3662328"/>
              <a:gd name="connsiteX69" fmla="*/ 1349882 w 4166383"/>
              <a:gd name="connsiteY69" fmla="*/ 3332293 h 3662328"/>
              <a:gd name="connsiteX70" fmla="*/ 1321636 w 4166383"/>
              <a:gd name="connsiteY70" fmla="*/ 3295126 h 3662328"/>
              <a:gd name="connsiteX71" fmla="*/ 1293389 w 4166383"/>
              <a:gd name="connsiteY71" fmla="*/ 3257961 h 3662328"/>
              <a:gd name="connsiteX72" fmla="*/ 1265143 w 4166383"/>
              <a:gd name="connsiteY72" fmla="*/ 3222281 h 3662328"/>
              <a:gd name="connsiteX73" fmla="*/ 1235409 w 4166383"/>
              <a:gd name="connsiteY73" fmla="*/ 3188088 h 3662328"/>
              <a:gd name="connsiteX74" fmla="*/ 1201216 w 4166383"/>
              <a:gd name="connsiteY74" fmla="*/ 3158355 h 3662328"/>
              <a:gd name="connsiteX75" fmla="*/ 1168509 w 4166383"/>
              <a:gd name="connsiteY75" fmla="*/ 3131595 h 3662328"/>
              <a:gd name="connsiteX76" fmla="*/ 1131343 w 4166383"/>
              <a:gd name="connsiteY76" fmla="*/ 3110783 h 3662328"/>
              <a:gd name="connsiteX77" fmla="*/ 1091204 w 4166383"/>
              <a:gd name="connsiteY77" fmla="*/ 3092943 h 3662328"/>
              <a:gd name="connsiteX78" fmla="*/ 1048091 w 4166383"/>
              <a:gd name="connsiteY78" fmla="*/ 3078077 h 3662328"/>
              <a:gd name="connsiteX79" fmla="*/ 1003491 w 4166383"/>
              <a:gd name="connsiteY79" fmla="*/ 3064697 h 3662328"/>
              <a:gd name="connsiteX80" fmla="*/ 958893 w 4166383"/>
              <a:gd name="connsiteY80" fmla="*/ 3052803 h 3662328"/>
              <a:gd name="connsiteX81" fmla="*/ 912806 w 4166383"/>
              <a:gd name="connsiteY81" fmla="*/ 3040909 h 3662328"/>
              <a:gd name="connsiteX82" fmla="*/ 869693 w 4166383"/>
              <a:gd name="connsiteY82" fmla="*/ 3027530 h 3662328"/>
              <a:gd name="connsiteX83" fmla="*/ 826579 w 4166383"/>
              <a:gd name="connsiteY83" fmla="*/ 3012663 h 3662328"/>
              <a:gd name="connsiteX84" fmla="*/ 786441 w 4166383"/>
              <a:gd name="connsiteY84" fmla="*/ 2994823 h 3662328"/>
              <a:gd name="connsiteX85" fmla="*/ 750760 w 4166383"/>
              <a:gd name="connsiteY85" fmla="*/ 2972523 h 3662328"/>
              <a:gd name="connsiteX86" fmla="*/ 718053 w 4166383"/>
              <a:gd name="connsiteY86" fmla="*/ 2945763 h 3662328"/>
              <a:gd name="connsiteX87" fmla="*/ 691295 w 4166383"/>
              <a:gd name="connsiteY87" fmla="*/ 2913058 h 3662328"/>
              <a:gd name="connsiteX88" fmla="*/ 668996 w 4166383"/>
              <a:gd name="connsiteY88" fmla="*/ 2877378 h 3662328"/>
              <a:gd name="connsiteX89" fmla="*/ 651155 w 4166383"/>
              <a:gd name="connsiteY89" fmla="*/ 2837238 h 3662328"/>
              <a:gd name="connsiteX90" fmla="*/ 636289 w 4166383"/>
              <a:gd name="connsiteY90" fmla="*/ 2794126 h 3662328"/>
              <a:gd name="connsiteX91" fmla="*/ 622909 w 4166383"/>
              <a:gd name="connsiteY91" fmla="*/ 2751014 h 3662328"/>
              <a:gd name="connsiteX92" fmla="*/ 611016 w 4166383"/>
              <a:gd name="connsiteY92" fmla="*/ 2704927 h 3662328"/>
              <a:gd name="connsiteX93" fmla="*/ 599122 w 4166383"/>
              <a:gd name="connsiteY93" fmla="*/ 2660328 h 3662328"/>
              <a:gd name="connsiteX94" fmla="*/ 585742 w 4166383"/>
              <a:gd name="connsiteY94" fmla="*/ 2615729 h 3662328"/>
              <a:gd name="connsiteX95" fmla="*/ 570876 w 4166383"/>
              <a:gd name="connsiteY95" fmla="*/ 2572614 h 3662328"/>
              <a:gd name="connsiteX96" fmla="*/ 553035 w 4166383"/>
              <a:gd name="connsiteY96" fmla="*/ 2532474 h 3662328"/>
              <a:gd name="connsiteX97" fmla="*/ 532222 w 4166383"/>
              <a:gd name="connsiteY97" fmla="*/ 2495309 h 3662328"/>
              <a:gd name="connsiteX98" fmla="*/ 505464 w 4166383"/>
              <a:gd name="connsiteY98" fmla="*/ 2462603 h 3662328"/>
              <a:gd name="connsiteX99" fmla="*/ 475730 w 4166383"/>
              <a:gd name="connsiteY99" fmla="*/ 2428409 h 3662328"/>
              <a:gd name="connsiteX100" fmla="*/ 441537 w 4166383"/>
              <a:gd name="connsiteY100" fmla="*/ 2398677 h 3662328"/>
              <a:gd name="connsiteX101" fmla="*/ 404369 w 4166383"/>
              <a:gd name="connsiteY101" fmla="*/ 2370431 h 3662328"/>
              <a:gd name="connsiteX102" fmla="*/ 367204 w 4166383"/>
              <a:gd name="connsiteY102" fmla="*/ 2342185 h 3662328"/>
              <a:gd name="connsiteX103" fmla="*/ 330038 w 4166383"/>
              <a:gd name="connsiteY103" fmla="*/ 2313939 h 3662328"/>
              <a:gd name="connsiteX104" fmla="*/ 294358 w 4166383"/>
              <a:gd name="connsiteY104" fmla="*/ 2285691 h 3662328"/>
              <a:gd name="connsiteX105" fmla="*/ 260165 w 4166383"/>
              <a:gd name="connsiteY105" fmla="*/ 2254473 h 3662328"/>
              <a:gd name="connsiteX106" fmla="*/ 230432 w 4166383"/>
              <a:gd name="connsiteY106" fmla="*/ 2223253 h 3662328"/>
              <a:gd name="connsiteX107" fmla="*/ 205160 w 4166383"/>
              <a:gd name="connsiteY107" fmla="*/ 2187573 h 3662328"/>
              <a:gd name="connsiteX108" fmla="*/ 185834 w 4166383"/>
              <a:gd name="connsiteY108" fmla="*/ 2150408 h 3662328"/>
              <a:gd name="connsiteX109" fmla="*/ 172453 w 4166383"/>
              <a:gd name="connsiteY109" fmla="*/ 2105809 h 3662328"/>
              <a:gd name="connsiteX110" fmla="*/ 166507 w 4166383"/>
              <a:gd name="connsiteY110" fmla="*/ 2059722 h 3662328"/>
              <a:gd name="connsiteX111" fmla="*/ 165019 w 4166383"/>
              <a:gd name="connsiteY111" fmla="*/ 2012148 h 3662328"/>
              <a:gd name="connsiteX112" fmla="*/ 169479 w 4166383"/>
              <a:gd name="connsiteY112" fmla="*/ 1961602 h 3662328"/>
              <a:gd name="connsiteX113" fmla="*/ 175426 w 4166383"/>
              <a:gd name="connsiteY113" fmla="*/ 1911057 h 3662328"/>
              <a:gd name="connsiteX114" fmla="*/ 182859 w 4166383"/>
              <a:gd name="connsiteY114" fmla="*/ 1860510 h 3662328"/>
              <a:gd name="connsiteX115" fmla="*/ 188806 w 4166383"/>
              <a:gd name="connsiteY115" fmla="*/ 1809964 h 3662328"/>
              <a:gd name="connsiteX116" fmla="*/ 191780 w 4166383"/>
              <a:gd name="connsiteY116" fmla="*/ 1759419 h 3662328"/>
              <a:gd name="connsiteX117" fmla="*/ 191780 w 4166383"/>
              <a:gd name="connsiteY117" fmla="*/ 1710358 h 3662328"/>
              <a:gd name="connsiteX118" fmla="*/ 185834 w 4166383"/>
              <a:gd name="connsiteY118" fmla="*/ 1664274 h 3662328"/>
              <a:gd name="connsiteX119" fmla="*/ 173940 w 4166383"/>
              <a:gd name="connsiteY119" fmla="*/ 1618187 h 3662328"/>
              <a:gd name="connsiteX120" fmla="*/ 156100 w 4166383"/>
              <a:gd name="connsiteY120" fmla="*/ 1575073 h 3662328"/>
              <a:gd name="connsiteX121" fmla="*/ 133800 w 4166383"/>
              <a:gd name="connsiteY121" fmla="*/ 1530474 h 3662328"/>
              <a:gd name="connsiteX122" fmla="*/ 108526 w 4166383"/>
              <a:gd name="connsiteY122" fmla="*/ 1485876 h 3662328"/>
              <a:gd name="connsiteX123" fmla="*/ 81768 w 4166383"/>
              <a:gd name="connsiteY123" fmla="*/ 1441276 h 3662328"/>
              <a:gd name="connsiteX124" fmla="*/ 56494 w 4166383"/>
              <a:gd name="connsiteY124" fmla="*/ 1398162 h 3662328"/>
              <a:gd name="connsiteX125" fmla="*/ 34193 w 4166383"/>
              <a:gd name="connsiteY125" fmla="*/ 1352077 h 3662328"/>
              <a:gd name="connsiteX126" fmla="*/ 16355 w 4166383"/>
              <a:gd name="connsiteY126" fmla="*/ 1307477 h 3662328"/>
              <a:gd name="connsiteX127" fmla="*/ 4461 w 4166383"/>
              <a:gd name="connsiteY127" fmla="*/ 1261390 h 3662328"/>
              <a:gd name="connsiteX128" fmla="*/ 0 w 4166383"/>
              <a:gd name="connsiteY128" fmla="*/ 1213817 h 3662328"/>
              <a:gd name="connsiteX129" fmla="*/ 4461 w 4166383"/>
              <a:gd name="connsiteY129" fmla="*/ 1166246 h 3662328"/>
              <a:gd name="connsiteX130" fmla="*/ 16355 w 4166383"/>
              <a:gd name="connsiteY130" fmla="*/ 1120160 h 3662328"/>
              <a:gd name="connsiteX131" fmla="*/ 34193 w 4166383"/>
              <a:gd name="connsiteY131" fmla="*/ 1075560 h 3662328"/>
              <a:gd name="connsiteX132" fmla="*/ 56494 w 4166383"/>
              <a:gd name="connsiteY132" fmla="*/ 1029475 h 3662328"/>
              <a:gd name="connsiteX133" fmla="*/ 81768 w 4166383"/>
              <a:gd name="connsiteY133" fmla="*/ 986360 h 3662328"/>
              <a:gd name="connsiteX134" fmla="*/ 108526 w 4166383"/>
              <a:gd name="connsiteY134" fmla="*/ 941762 h 3662328"/>
              <a:gd name="connsiteX135" fmla="*/ 133800 w 4166383"/>
              <a:gd name="connsiteY135" fmla="*/ 897162 h 3662328"/>
              <a:gd name="connsiteX136" fmla="*/ 156100 w 4166383"/>
              <a:gd name="connsiteY136" fmla="*/ 852563 h 3662328"/>
              <a:gd name="connsiteX137" fmla="*/ 173940 w 4166383"/>
              <a:gd name="connsiteY137" fmla="*/ 809449 h 3662328"/>
              <a:gd name="connsiteX138" fmla="*/ 185834 w 4166383"/>
              <a:gd name="connsiteY138" fmla="*/ 763363 h 3662328"/>
              <a:gd name="connsiteX139" fmla="*/ 191780 w 4166383"/>
              <a:gd name="connsiteY139" fmla="*/ 717278 h 3662328"/>
              <a:gd name="connsiteX140" fmla="*/ 191780 w 4166383"/>
              <a:gd name="connsiteY140" fmla="*/ 668219 h 3662328"/>
              <a:gd name="connsiteX141" fmla="*/ 188806 w 4166383"/>
              <a:gd name="connsiteY141" fmla="*/ 617672 h 3662328"/>
              <a:gd name="connsiteX142" fmla="*/ 182859 w 4166383"/>
              <a:gd name="connsiteY142" fmla="*/ 567126 h 3662328"/>
              <a:gd name="connsiteX143" fmla="*/ 175426 w 4166383"/>
              <a:gd name="connsiteY143" fmla="*/ 516579 h 3662328"/>
              <a:gd name="connsiteX144" fmla="*/ 169479 w 4166383"/>
              <a:gd name="connsiteY144" fmla="*/ 466034 h 3662328"/>
              <a:gd name="connsiteX145" fmla="*/ 165019 w 4166383"/>
              <a:gd name="connsiteY145" fmla="*/ 415488 h 3662328"/>
              <a:gd name="connsiteX146" fmla="*/ 166507 w 4166383"/>
              <a:gd name="connsiteY146" fmla="*/ 367916 h 3662328"/>
              <a:gd name="connsiteX147" fmla="*/ 172453 w 4166383"/>
              <a:gd name="connsiteY147" fmla="*/ 321830 h 3662328"/>
              <a:gd name="connsiteX148" fmla="*/ 185834 w 4166383"/>
              <a:gd name="connsiteY148" fmla="*/ 277229 h 3662328"/>
              <a:gd name="connsiteX149" fmla="*/ 205160 w 4166383"/>
              <a:gd name="connsiteY149" fmla="*/ 240064 h 3662328"/>
              <a:gd name="connsiteX150" fmla="*/ 230432 w 4166383"/>
              <a:gd name="connsiteY150" fmla="*/ 204384 h 3662328"/>
              <a:gd name="connsiteX151" fmla="*/ 260165 w 4166383"/>
              <a:gd name="connsiteY151" fmla="*/ 173164 h 3662328"/>
              <a:gd name="connsiteX152" fmla="*/ 294358 w 4166383"/>
              <a:gd name="connsiteY152" fmla="*/ 141946 h 3662328"/>
              <a:gd name="connsiteX153" fmla="*/ 330038 w 4166383"/>
              <a:gd name="connsiteY153" fmla="*/ 113697 h 3662328"/>
              <a:gd name="connsiteX154" fmla="*/ 367204 w 4166383"/>
              <a:gd name="connsiteY154" fmla="*/ 85451 h 3662328"/>
              <a:gd name="connsiteX155" fmla="*/ 404369 w 4166383"/>
              <a:gd name="connsiteY155" fmla="*/ 57205 h 3662328"/>
              <a:gd name="connsiteX156" fmla="*/ 441537 w 4166383"/>
              <a:gd name="connsiteY156" fmla="*/ 28959 h 3662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166383" h="3662328">
                <a:moveTo>
                  <a:pt x="474841" y="0"/>
                </a:moveTo>
                <a:lnTo>
                  <a:pt x="4166383" y="0"/>
                </a:lnTo>
                <a:lnTo>
                  <a:pt x="4166383" y="2960939"/>
                </a:lnTo>
                <a:lnTo>
                  <a:pt x="4152224" y="2972523"/>
                </a:lnTo>
                <a:lnTo>
                  <a:pt x="4116543" y="2994823"/>
                </a:lnTo>
                <a:lnTo>
                  <a:pt x="4076403" y="3012663"/>
                </a:lnTo>
                <a:lnTo>
                  <a:pt x="4033291" y="3027530"/>
                </a:lnTo>
                <a:lnTo>
                  <a:pt x="3990179" y="3040909"/>
                </a:lnTo>
                <a:lnTo>
                  <a:pt x="3944092" y="3052803"/>
                </a:lnTo>
                <a:lnTo>
                  <a:pt x="3899491" y="3064697"/>
                </a:lnTo>
                <a:lnTo>
                  <a:pt x="3854893" y="3078077"/>
                </a:lnTo>
                <a:lnTo>
                  <a:pt x="3811781" y="3092943"/>
                </a:lnTo>
                <a:lnTo>
                  <a:pt x="3771641" y="3110783"/>
                </a:lnTo>
                <a:lnTo>
                  <a:pt x="3734475" y="3131595"/>
                </a:lnTo>
                <a:lnTo>
                  <a:pt x="3701768" y="3158355"/>
                </a:lnTo>
                <a:lnTo>
                  <a:pt x="3667575" y="3188088"/>
                </a:lnTo>
                <a:lnTo>
                  <a:pt x="3637841" y="3222281"/>
                </a:lnTo>
                <a:lnTo>
                  <a:pt x="3609595" y="3257961"/>
                </a:lnTo>
                <a:lnTo>
                  <a:pt x="3581349" y="3295126"/>
                </a:lnTo>
                <a:lnTo>
                  <a:pt x="3553102" y="3332293"/>
                </a:lnTo>
                <a:lnTo>
                  <a:pt x="3524856" y="3367972"/>
                </a:lnTo>
                <a:lnTo>
                  <a:pt x="3493636" y="3402165"/>
                </a:lnTo>
                <a:lnTo>
                  <a:pt x="3462416" y="3431897"/>
                </a:lnTo>
                <a:lnTo>
                  <a:pt x="3426738" y="3457171"/>
                </a:lnTo>
                <a:lnTo>
                  <a:pt x="3389571" y="3476498"/>
                </a:lnTo>
                <a:lnTo>
                  <a:pt x="3344970" y="3489878"/>
                </a:lnTo>
                <a:lnTo>
                  <a:pt x="3298883" y="3495825"/>
                </a:lnTo>
                <a:lnTo>
                  <a:pt x="3251312" y="3497311"/>
                </a:lnTo>
                <a:lnTo>
                  <a:pt x="3200765" y="3492850"/>
                </a:lnTo>
                <a:lnTo>
                  <a:pt x="3150219" y="3486905"/>
                </a:lnTo>
                <a:lnTo>
                  <a:pt x="3099672" y="3479470"/>
                </a:lnTo>
                <a:lnTo>
                  <a:pt x="3049127" y="3473525"/>
                </a:lnTo>
                <a:lnTo>
                  <a:pt x="2998579" y="3470551"/>
                </a:lnTo>
                <a:lnTo>
                  <a:pt x="2949520" y="3470551"/>
                </a:lnTo>
                <a:lnTo>
                  <a:pt x="2903435" y="3476498"/>
                </a:lnTo>
                <a:lnTo>
                  <a:pt x="2855862" y="3488392"/>
                </a:lnTo>
                <a:lnTo>
                  <a:pt x="2812749" y="3506230"/>
                </a:lnTo>
                <a:lnTo>
                  <a:pt x="2768149" y="3530017"/>
                </a:lnTo>
                <a:lnTo>
                  <a:pt x="2723551" y="3553804"/>
                </a:lnTo>
                <a:lnTo>
                  <a:pt x="2678950" y="3580563"/>
                </a:lnTo>
                <a:lnTo>
                  <a:pt x="2635836" y="3605836"/>
                </a:lnTo>
                <a:lnTo>
                  <a:pt x="2589751" y="3628136"/>
                </a:lnTo>
                <a:lnTo>
                  <a:pt x="2545151" y="3645976"/>
                </a:lnTo>
                <a:lnTo>
                  <a:pt x="2499064" y="3657869"/>
                </a:lnTo>
                <a:lnTo>
                  <a:pt x="2451493" y="3662328"/>
                </a:lnTo>
                <a:lnTo>
                  <a:pt x="2403920" y="3657869"/>
                </a:lnTo>
                <a:lnTo>
                  <a:pt x="2357833" y="3645976"/>
                </a:lnTo>
                <a:lnTo>
                  <a:pt x="2313235" y="3628136"/>
                </a:lnTo>
                <a:lnTo>
                  <a:pt x="2267148" y="3605836"/>
                </a:lnTo>
                <a:lnTo>
                  <a:pt x="2224034" y="3580563"/>
                </a:lnTo>
                <a:lnTo>
                  <a:pt x="2179435" y="3553804"/>
                </a:lnTo>
                <a:lnTo>
                  <a:pt x="2134835" y="3530017"/>
                </a:lnTo>
                <a:lnTo>
                  <a:pt x="2090236" y="3506230"/>
                </a:lnTo>
                <a:lnTo>
                  <a:pt x="2045637" y="3488392"/>
                </a:lnTo>
                <a:lnTo>
                  <a:pt x="1999551" y="3476498"/>
                </a:lnTo>
                <a:lnTo>
                  <a:pt x="1953464" y="3470551"/>
                </a:lnTo>
                <a:lnTo>
                  <a:pt x="1904403" y="3470551"/>
                </a:lnTo>
                <a:lnTo>
                  <a:pt x="1853857" y="3473525"/>
                </a:lnTo>
                <a:lnTo>
                  <a:pt x="1803312" y="3479470"/>
                </a:lnTo>
                <a:lnTo>
                  <a:pt x="1752765" y="3486905"/>
                </a:lnTo>
                <a:lnTo>
                  <a:pt x="1702217" y="3492850"/>
                </a:lnTo>
                <a:lnTo>
                  <a:pt x="1651672" y="3497311"/>
                </a:lnTo>
                <a:lnTo>
                  <a:pt x="1604101" y="3495825"/>
                </a:lnTo>
                <a:lnTo>
                  <a:pt x="1558015" y="3489878"/>
                </a:lnTo>
                <a:lnTo>
                  <a:pt x="1513414" y="3476498"/>
                </a:lnTo>
                <a:lnTo>
                  <a:pt x="1476248" y="3457171"/>
                </a:lnTo>
                <a:lnTo>
                  <a:pt x="1440567" y="3431897"/>
                </a:lnTo>
                <a:lnTo>
                  <a:pt x="1409349" y="3402165"/>
                </a:lnTo>
                <a:lnTo>
                  <a:pt x="1378128" y="3367972"/>
                </a:lnTo>
                <a:lnTo>
                  <a:pt x="1349882" y="3332293"/>
                </a:lnTo>
                <a:lnTo>
                  <a:pt x="1321636" y="3295126"/>
                </a:lnTo>
                <a:lnTo>
                  <a:pt x="1293389" y="3257961"/>
                </a:lnTo>
                <a:lnTo>
                  <a:pt x="1265143" y="3222281"/>
                </a:lnTo>
                <a:lnTo>
                  <a:pt x="1235409" y="3188088"/>
                </a:lnTo>
                <a:lnTo>
                  <a:pt x="1201216" y="3158355"/>
                </a:lnTo>
                <a:lnTo>
                  <a:pt x="1168509" y="3131595"/>
                </a:lnTo>
                <a:lnTo>
                  <a:pt x="1131343" y="3110783"/>
                </a:lnTo>
                <a:lnTo>
                  <a:pt x="1091204" y="3092943"/>
                </a:lnTo>
                <a:lnTo>
                  <a:pt x="1048091" y="3078077"/>
                </a:lnTo>
                <a:lnTo>
                  <a:pt x="1003491" y="3064697"/>
                </a:lnTo>
                <a:lnTo>
                  <a:pt x="958893" y="3052803"/>
                </a:lnTo>
                <a:lnTo>
                  <a:pt x="912806" y="3040909"/>
                </a:lnTo>
                <a:lnTo>
                  <a:pt x="869693" y="3027530"/>
                </a:lnTo>
                <a:lnTo>
                  <a:pt x="826579" y="3012663"/>
                </a:lnTo>
                <a:lnTo>
                  <a:pt x="786441" y="2994823"/>
                </a:lnTo>
                <a:lnTo>
                  <a:pt x="750760" y="2972523"/>
                </a:lnTo>
                <a:lnTo>
                  <a:pt x="718053" y="2945763"/>
                </a:lnTo>
                <a:lnTo>
                  <a:pt x="691295" y="2913058"/>
                </a:lnTo>
                <a:lnTo>
                  <a:pt x="668996" y="2877378"/>
                </a:lnTo>
                <a:lnTo>
                  <a:pt x="651155" y="2837238"/>
                </a:lnTo>
                <a:lnTo>
                  <a:pt x="636289" y="2794126"/>
                </a:lnTo>
                <a:lnTo>
                  <a:pt x="622909" y="2751014"/>
                </a:lnTo>
                <a:lnTo>
                  <a:pt x="611016" y="2704927"/>
                </a:lnTo>
                <a:lnTo>
                  <a:pt x="599122" y="2660328"/>
                </a:lnTo>
                <a:lnTo>
                  <a:pt x="585742" y="2615729"/>
                </a:lnTo>
                <a:lnTo>
                  <a:pt x="570876" y="2572614"/>
                </a:lnTo>
                <a:lnTo>
                  <a:pt x="553035" y="2532474"/>
                </a:lnTo>
                <a:lnTo>
                  <a:pt x="532222" y="2495309"/>
                </a:lnTo>
                <a:lnTo>
                  <a:pt x="505464" y="2462603"/>
                </a:lnTo>
                <a:lnTo>
                  <a:pt x="475730" y="2428409"/>
                </a:lnTo>
                <a:lnTo>
                  <a:pt x="441537" y="2398677"/>
                </a:lnTo>
                <a:lnTo>
                  <a:pt x="404369" y="2370431"/>
                </a:lnTo>
                <a:lnTo>
                  <a:pt x="367204" y="2342185"/>
                </a:lnTo>
                <a:lnTo>
                  <a:pt x="330038" y="2313939"/>
                </a:lnTo>
                <a:lnTo>
                  <a:pt x="294358" y="2285691"/>
                </a:lnTo>
                <a:lnTo>
                  <a:pt x="260165" y="2254473"/>
                </a:lnTo>
                <a:lnTo>
                  <a:pt x="230432" y="2223253"/>
                </a:lnTo>
                <a:lnTo>
                  <a:pt x="205160" y="2187573"/>
                </a:lnTo>
                <a:lnTo>
                  <a:pt x="185834" y="2150408"/>
                </a:lnTo>
                <a:lnTo>
                  <a:pt x="172453" y="2105809"/>
                </a:lnTo>
                <a:lnTo>
                  <a:pt x="166507" y="2059722"/>
                </a:lnTo>
                <a:lnTo>
                  <a:pt x="165019" y="2012148"/>
                </a:lnTo>
                <a:lnTo>
                  <a:pt x="169479" y="1961602"/>
                </a:lnTo>
                <a:lnTo>
                  <a:pt x="175426" y="1911057"/>
                </a:lnTo>
                <a:lnTo>
                  <a:pt x="182859" y="1860510"/>
                </a:lnTo>
                <a:lnTo>
                  <a:pt x="188806" y="1809964"/>
                </a:lnTo>
                <a:lnTo>
                  <a:pt x="191780" y="1759419"/>
                </a:lnTo>
                <a:lnTo>
                  <a:pt x="191780" y="1710358"/>
                </a:lnTo>
                <a:lnTo>
                  <a:pt x="185834" y="1664274"/>
                </a:lnTo>
                <a:lnTo>
                  <a:pt x="173940" y="1618187"/>
                </a:lnTo>
                <a:lnTo>
                  <a:pt x="156100" y="1575073"/>
                </a:lnTo>
                <a:lnTo>
                  <a:pt x="133800" y="1530474"/>
                </a:lnTo>
                <a:lnTo>
                  <a:pt x="108526" y="1485876"/>
                </a:lnTo>
                <a:lnTo>
                  <a:pt x="81768" y="1441276"/>
                </a:lnTo>
                <a:lnTo>
                  <a:pt x="56494" y="1398162"/>
                </a:lnTo>
                <a:lnTo>
                  <a:pt x="34193" y="1352077"/>
                </a:lnTo>
                <a:lnTo>
                  <a:pt x="16355" y="1307477"/>
                </a:lnTo>
                <a:lnTo>
                  <a:pt x="4461" y="1261390"/>
                </a:lnTo>
                <a:lnTo>
                  <a:pt x="0" y="1213817"/>
                </a:lnTo>
                <a:lnTo>
                  <a:pt x="4461" y="1166246"/>
                </a:lnTo>
                <a:lnTo>
                  <a:pt x="16355" y="1120160"/>
                </a:lnTo>
                <a:lnTo>
                  <a:pt x="34193" y="1075560"/>
                </a:lnTo>
                <a:lnTo>
                  <a:pt x="56494" y="1029475"/>
                </a:lnTo>
                <a:lnTo>
                  <a:pt x="81768" y="986360"/>
                </a:lnTo>
                <a:lnTo>
                  <a:pt x="108526" y="941762"/>
                </a:lnTo>
                <a:lnTo>
                  <a:pt x="133800" y="897162"/>
                </a:lnTo>
                <a:lnTo>
                  <a:pt x="156100" y="852563"/>
                </a:lnTo>
                <a:lnTo>
                  <a:pt x="173940" y="809449"/>
                </a:lnTo>
                <a:lnTo>
                  <a:pt x="185834" y="763363"/>
                </a:lnTo>
                <a:lnTo>
                  <a:pt x="191780" y="717278"/>
                </a:lnTo>
                <a:lnTo>
                  <a:pt x="191780" y="668219"/>
                </a:lnTo>
                <a:lnTo>
                  <a:pt x="188806" y="617672"/>
                </a:lnTo>
                <a:lnTo>
                  <a:pt x="182859" y="567126"/>
                </a:lnTo>
                <a:lnTo>
                  <a:pt x="175426" y="516579"/>
                </a:lnTo>
                <a:lnTo>
                  <a:pt x="169479" y="466034"/>
                </a:lnTo>
                <a:lnTo>
                  <a:pt x="165019" y="415488"/>
                </a:lnTo>
                <a:lnTo>
                  <a:pt x="166507" y="367916"/>
                </a:lnTo>
                <a:lnTo>
                  <a:pt x="172453" y="321830"/>
                </a:lnTo>
                <a:lnTo>
                  <a:pt x="185834" y="277229"/>
                </a:lnTo>
                <a:lnTo>
                  <a:pt x="205160" y="240064"/>
                </a:lnTo>
                <a:lnTo>
                  <a:pt x="230432" y="204384"/>
                </a:lnTo>
                <a:lnTo>
                  <a:pt x="260165" y="173164"/>
                </a:lnTo>
                <a:lnTo>
                  <a:pt x="294358" y="141946"/>
                </a:lnTo>
                <a:lnTo>
                  <a:pt x="330038" y="113697"/>
                </a:lnTo>
                <a:lnTo>
                  <a:pt x="367204" y="85451"/>
                </a:lnTo>
                <a:lnTo>
                  <a:pt x="404369" y="57205"/>
                </a:lnTo>
                <a:lnTo>
                  <a:pt x="441537" y="2895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sp>
        <p:nvSpPr>
          <p:cNvPr id="34" name="Freeform: Shape 33">
            <a:extLst>
              <a:ext uri="{FF2B5EF4-FFF2-40B4-BE49-F238E27FC236}">
                <a16:creationId xmlns:a16="http://schemas.microsoft.com/office/drawing/2014/main" id="{6D1966E2-27A3-419D-B2B2-CDD2C6528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3688" y="2584797"/>
            <a:ext cx="3261712" cy="3257750"/>
          </a:xfrm>
          <a:custGeom>
            <a:avLst/>
            <a:gdLst>
              <a:gd name="connsiteX0" fmla="*/ 3095991 w 6191980"/>
              <a:gd name="connsiteY0" fmla="*/ 0 h 6184462"/>
              <a:gd name="connsiteX1" fmla="*/ 3156069 w 6191980"/>
              <a:gd name="connsiteY1" fmla="*/ 5631 h 6184462"/>
              <a:gd name="connsiteX2" fmla="*/ 3214272 w 6191980"/>
              <a:gd name="connsiteY2" fmla="*/ 20652 h 6184462"/>
              <a:gd name="connsiteX3" fmla="*/ 3270598 w 6191980"/>
              <a:gd name="connsiteY3" fmla="*/ 43182 h 6184462"/>
              <a:gd name="connsiteX4" fmla="*/ 3328798 w 6191980"/>
              <a:gd name="connsiteY4" fmla="*/ 71344 h 6184462"/>
              <a:gd name="connsiteX5" fmla="*/ 3383247 w 6191980"/>
              <a:gd name="connsiteY5" fmla="*/ 103262 h 6184462"/>
              <a:gd name="connsiteX6" fmla="*/ 3439573 w 6191980"/>
              <a:gd name="connsiteY6" fmla="*/ 137057 h 6184462"/>
              <a:gd name="connsiteX7" fmla="*/ 3495897 w 6191980"/>
              <a:gd name="connsiteY7" fmla="*/ 167096 h 6184462"/>
              <a:gd name="connsiteX8" fmla="*/ 3552221 w 6191980"/>
              <a:gd name="connsiteY8" fmla="*/ 197137 h 6184462"/>
              <a:gd name="connsiteX9" fmla="*/ 3606669 w 6191980"/>
              <a:gd name="connsiteY9" fmla="*/ 219666 h 6184462"/>
              <a:gd name="connsiteX10" fmla="*/ 3666749 w 6191980"/>
              <a:gd name="connsiteY10" fmla="*/ 234686 h 6184462"/>
              <a:gd name="connsiteX11" fmla="*/ 3724950 w 6191980"/>
              <a:gd name="connsiteY11" fmla="*/ 242197 h 6184462"/>
              <a:gd name="connsiteX12" fmla="*/ 3786907 w 6191980"/>
              <a:gd name="connsiteY12" fmla="*/ 242197 h 6184462"/>
              <a:gd name="connsiteX13" fmla="*/ 3850743 w 6191980"/>
              <a:gd name="connsiteY13" fmla="*/ 238443 h 6184462"/>
              <a:gd name="connsiteX14" fmla="*/ 3914577 w 6191980"/>
              <a:gd name="connsiteY14" fmla="*/ 230932 h 6184462"/>
              <a:gd name="connsiteX15" fmla="*/ 3978413 w 6191980"/>
              <a:gd name="connsiteY15" fmla="*/ 221545 h 6184462"/>
              <a:gd name="connsiteX16" fmla="*/ 4042247 w 6191980"/>
              <a:gd name="connsiteY16" fmla="*/ 214035 h 6184462"/>
              <a:gd name="connsiteX17" fmla="*/ 4106083 w 6191980"/>
              <a:gd name="connsiteY17" fmla="*/ 208401 h 6184462"/>
              <a:gd name="connsiteX18" fmla="*/ 4166161 w 6191980"/>
              <a:gd name="connsiteY18" fmla="*/ 210279 h 6184462"/>
              <a:gd name="connsiteX19" fmla="*/ 4224364 w 6191980"/>
              <a:gd name="connsiteY19" fmla="*/ 217789 h 6184462"/>
              <a:gd name="connsiteX20" fmla="*/ 4280690 w 6191980"/>
              <a:gd name="connsiteY20" fmla="*/ 234686 h 6184462"/>
              <a:gd name="connsiteX21" fmla="*/ 4327628 w 6191980"/>
              <a:gd name="connsiteY21" fmla="*/ 259094 h 6184462"/>
              <a:gd name="connsiteX22" fmla="*/ 4372686 w 6191980"/>
              <a:gd name="connsiteY22" fmla="*/ 291012 h 6184462"/>
              <a:gd name="connsiteX23" fmla="*/ 4412114 w 6191980"/>
              <a:gd name="connsiteY23" fmla="*/ 328561 h 6184462"/>
              <a:gd name="connsiteX24" fmla="*/ 4451542 w 6191980"/>
              <a:gd name="connsiteY24" fmla="*/ 371743 h 6184462"/>
              <a:gd name="connsiteX25" fmla="*/ 4487214 w 6191980"/>
              <a:gd name="connsiteY25" fmla="*/ 416803 h 6184462"/>
              <a:gd name="connsiteX26" fmla="*/ 4522886 w 6191980"/>
              <a:gd name="connsiteY26" fmla="*/ 463741 h 6184462"/>
              <a:gd name="connsiteX27" fmla="*/ 4558559 w 6191980"/>
              <a:gd name="connsiteY27" fmla="*/ 510678 h 6184462"/>
              <a:gd name="connsiteX28" fmla="*/ 4594231 w 6191980"/>
              <a:gd name="connsiteY28" fmla="*/ 555737 h 6184462"/>
              <a:gd name="connsiteX29" fmla="*/ 4631782 w 6191980"/>
              <a:gd name="connsiteY29" fmla="*/ 598919 h 6184462"/>
              <a:gd name="connsiteX30" fmla="*/ 4674964 w 6191980"/>
              <a:gd name="connsiteY30" fmla="*/ 636471 h 6184462"/>
              <a:gd name="connsiteX31" fmla="*/ 4716270 w 6191980"/>
              <a:gd name="connsiteY31" fmla="*/ 670266 h 6184462"/>
              <a:gd name="connsiteX32" fmla="*/ 4763206 w 6191980"/>
              <a:gd name="connsiteY32" fmla="*/ 696549 h 6184462"/>
              <a:gd name="connsiteX33" fmla="*/ 4813899 w 6191980"/>
              <a:gd name="connsiteY33" fmla="*/ 719079 h 6184462"/>
              <a:gd name="connsiteX34" fmla="*/ 4868345 w 6191980"/>
              <a:gd name="connsiteY34" fmla="*/ 737854 h 6184462"/>
              <a:gd name="connsiteX35" fmla="*/ 4924669 w 6191980"/>
              <a:gd name="connsiteY35" fmla="*/ 754751 h 6184462"/>
              <a:gd name="connsiteX36" fmla="*/ 4980995 w 6191980"/>
              <a:gd name="connsiteY36" fmla="*/ 769772 h 6184462"/>
              <a:gd name="connsiteX37" fmla="*/ 5039198 w 6191980"/>
              <a:gd name="connsiteY37" fmla="*/ 784792 h 6184462"/>
              <a:gd name="connsiteX38" fmla="*/ 5093644 w 6191980"/>
              <a:gd name="connsiteY38" fmla="*/ 801690 h 6184462"/>
              <a:gd name="connsiteX39" fmla="*/ 5148091 w 6191980"/>
              <a:gd name="connsiteY39" fmla="*/ 820464 h 6184462"/>
              <a:gd name="connsiteX40" fmla="*/ 5198784 w 6191980"/>
              <a:gd name="connsiteY40" fmla="*/ 842995 h 6184462"/>
              <a:gd name="connsiteX41" fmla="*/ 5243845 w 6191980"/>
              <a:gd name="connsiteY41" fmla="*/ 871157 h 6184462"/>
              <a:gd name="connsiteX42" fmla="*/ 5285151 w 6191980"/>
              <a:gd name="connsiteY42" fmla="*/ 904952 h 6184462"/>
              <a:gd name="connsiteX43" fmla="*/ 5318944 w 6191980"/>
              <a:gd name="connsiteY43" fmla="*/ 946257 h 6184462"/>
              <a:gd name="connsiteX44" fmla="*/ 5347108 w 6191980"/>
              <a:gd name="connsiteY44" fmla="*/ 991317 h 6184462"/>
              <a:gd name="connsiteX45" fmla="*/ 5369636 w 6191980"/>
              <a:gd name="connsiteY45" fmla="*/ 1042007 h 6184462"/>
              <a:gd name="connsiteX46" fmla="*/ 5388410 w 6191980"/>
              <a:gd name="connsiteY46" fmla="*/ 1096456 h 6184462"/>
              <a:gd name="connsiteX47" fmla="*/ 5405308 w 6191980"/>
              <a:gd name="connsiteY47" fmla="*/ 1150903 h 6184462"/>
              <a:gd name="connsiteX48" fmla="*/ 5420328 w 6191980"/>
              <a:gd name="connsiteY48" fmla="*/ 1209105 h 6184462"/>
              <a:gd name="connsiteX49" fmla="*/ 5435349 w 6191980"/>
              <a:gd name="connsiteY49" fmla="*/ 1265429 h 6184462"/>
              <a:gd name="connsiteX50" fmla="*/ 5452246 w 6191980"/>
              <a:gd name="connsiteY50" fmla="*/ 1321755 h 6184462"/>
              <a:gd name="connsiteX51" fmla="*/ 5471021 w 6191980"/>
              <a:gd name="connsiteY51" fmla="*/ 1376203 h 6184462"/>
              <a:gd name="connsiteX52" fmla="*/ 5493550 w 6191980"/>
              <a:gd name="connsiteY52" fmla="*/ 1426896 h 6184462"/>
              <a:gd name="connsiteX53" fmla="*/ 5519836 w 6191980"/>
              <a:gd name="connsiteY53" fmla="*/ 1473832 h 6184462"/>
              <a:gd name="connsiteX54" fmla="*/ 5553632 w 6191980"/>
              <a:gd name="connsiteY54" fmla="*/ 1515138 h 6184462"/>
              <a:gd name="connsiteX55" fmla="*/ 5591181 w 6191980"/>
              <a:gd name="connsiteY55" fmla="*/ 1558320 h 6184462"/>
              <a:gd name="connsiteX56" fmla="*/ 5634364 w 6191980"/>
              <a:gd name="connsiteY56" fmla="*/ 1595869 h 6184462"/>
              <a:gd name="connsiteX57" fmla="*/ 5679425 w 6191980"/>
              <a:gd name="connsiteY57" fmla="*/ 1631541 h 6184462"/>
              <a:gd name="connsiteX58" fmla="*/ 5728238 w 6191980"/>
              <a:gd name="connsiteY58" fmla="*/ 1667213 h 6184462"/>
              <a:gd name="connsiteX59" fmla="*/ 5775175 w 6191980"/>
              <a:gd name="connsiteY59" fmla="*/ 1702885 h 6184462"/>
              <a:gd name="connsiteX60" fmla="*/ 5820236 w 6191980"/>
              <a:gd name="connsiteY60" fmla="*/ 1738560 h 6184462"/>
              <a:gd name="connsiteX61" fmla="*/ 5863416 w 6191980"/>
              <a:gd name="connsiteY61" fmla="*/ 1777986 h 6184462"/>
              <a:gd name="connsiteX62" fmla="*/ 5900968 w 6191980"/>
              <a:gd name="connsiteY62" fmla="*/ 1817414 h 6184462"/>
              <a:gd name="connsiteX63" fmla="*/ 5932886 w 6191980"/>
              <a:gd name="connsiteY63" fmla="*/ 1862474 h 6184462"/>
              <a:gd name="connsiteX64" fmla="*/ 5957294 w 6191980"/>
              <a:gd name="connsiteY64" fmla="*/ 1909410 h 6184462"/>
              <a:gd name="connsiteX65" fmla="*/ 5974191 w 6191980"/>
              <a:gd name="connsiteY65" fmla="*/ 1965736 h 6184462"/>
              <a:gd name="connsiteX66" fmla="*/ 5981700 w 6191980"/>
              <a:gd name="connsiteY66" fmla="*/ 2023938 h 6184462"/>
              <a:gd name="connsiteX67" fmla="*/ 5983578 w 6191980"/>
              <a:gd name="connsiteY67" fmla="*/ 2084018 h 6184462"/>
              <a:gd name="connsiteX68" fmla="*/ 5977945 w 6191980"/>
              <a:gd name="connsiteY68" fmla="*/ 2147852 h 6184462"/>
              <a:gd name="connsiteX69" fmla="*/ 5970435 w 6191980"/>
              <a:gd name="connsiteY69" fmla="*/ 2211686 h 6184462"/>
              <a:gd name="connsiteX70" fmla="*/ 5961048 w 6191980"/>
              <a:gd name="connsiteY70" fmla="*/ 2275522 h 6184462"/>
              <a:gd name="connsiteX71" fmla="*/ 5953538 w 6191980"/>
              <a:gd name="connsiteY71" fmla="*/ 2339356 h 6184462"/>
              <a:gd name="connsiteX72" fmla="*/ 5949784 w 6191980"/>
              <a:gd name="connsiteY72" fmla="*/ 2403192 h 6184462"/>
              <a:gd name="connsiteX73" fmla="*/ 5949784 w 6191980"/>
              <a:gd name="connsiteY73" fmla="*/ 2465149 h 6184462"/>
              <a:gd name="connsiteX74" fmla="*/ 5957294 w 6191980"/>
              <a:gd name="connsiteY74" fmla="*/ 2523350 h 6184462"/>
              <a:gd name="connsiteX75" fmla="*/ 5972312 w 6191980"/>
              <a:gd name="connsiteY75" fmla="*/ 2581552 h 6184462"/>
              <a:gd name="connsiteX76" fmla="*/ 5994843 w 6191980"/>
              <a:gd name="connsiteY76" fmla="*/ 2636001 h 6184462"/>
              <a:gd name="connsiteX77" fmla="*/ 6024884 w 6191980"/>
              <a:gd name="connsiteY77" fmla="*/ 2692325 h 6184462"/>
              <a:gd name="connsiteX78" fmla="*/ 6054922 w 6191980"/>
              <a:gd name="connsiteY78" fmla="*/ 2748651 h 6184462"/>
              <a:gd name="connsiteX79" fmla="*/ 6088718 w 6191980"/>
              <a:gd name="connsiteY79" fmla="*/ 2804974 h 6184462"/>
              <a:gd name="connsiteX80" fmla="*/ 6120634 w 6191980"/>
              <a:gd name="connsiteY80" fmla="*/ 2859423 h 6184462"/>
              <a:gd name="connsiteX81" fmla="*/ 6148798 w 6191980"/>
              <a:gd name="connsiteY81" fmla="*/ 2917624 h 6184462"/>
              <a:gd name="connsiteX82" fmla="*/ 6171326 w 6191980"/>
              <a:gd name="connsiteY82" fmla="*/ 2973950 h 6184462"/>
              <a:gd name="connsiteX83" fmla="*/ 6186347 w 6191980"/>
              <a:gd name="connsiteY83" fmla="*/ 3032152 h 6184462"/>
              <a:gd name="connsiteX84" fmla="*/ 6191980 w 6191980"/>
              <a:gd name="connsiteY84" fmla="*/ 3092230 h 6184462"/>
              <a:gd name="connsiteX85" fmla="*/ 6186347 w 6191980"/>
              <a:gd name="connsiteY85" fmla="*/ 3152310 h 6184462"/>
              <a:gd name="connsiteX86" fmla="*/ 6171326 w 6191980"/>
              <a:gd name="connsiteY86" fmla="*/ 3210513 h 6184462"/>
              <a:gd name="connsiteX87" fmla="*/ 6148798 w 6191980"/>
              <a:gd name="connsiteY87" fmla="*/ 3266839 h 6184462"/>
              <a:gd name="connsiteX88" fmla="*/ 6120634 w 6191980"/>
              <a:gd name="connsiteY88" fmla="*/ 3325039 h 6184462"/>
              <a:gd name="connsiteX89" fmla="*/ 6088718 w 6191980"/>
              <a:gd name="connsiteY89" fmla="*/ 3379488 h 6184462"/>
              <a:gd name="connsiteX90" fmla="*/ 6054922 w 6191980"/>
              <a:gd name="connsiteY90" fmla="*/ 3435814 h 6184462"/>
              <a:gd name="connsiteX91" fmla="*/ 6024884 w 6191980"/>
              <a:gd name="connsiteY91" fmla="*/ 3492137 h 6184462"/>
              <a:gd name="connsiteX92" fmla="*/ 5994843 w 6191980"/>
              <a:gd name="connsiteY92" fmla="*/ 3548461 h 6184462"/>
              <a:gd name="connsiteX93" fmla="*/ 5972312 w 6191980"/>
              <a:gd name="connsiteY93" fmla="*/ 3602910 h 6184462"/>
              <a:gd name="connsiteX94" fmla="*/ 5957294 w 6191980"/>
              <a:gd name="connsiteY94" fmla="*/ 3661113 h 6184462"/>
              <a:gd name="connsiteX95" fmla="*/ 5949784 w 6191980"/>
              <a:gd name="connsiteY95" fmla="*/ 3719313 h 6184462"/>
              <a:gd name="connsiteX96" fmla="*/ 5949784 w 6191980"/>
              <a:gd name="connsiteY96" fmla="*/ 3781272 h 6184462"/>
              <a:gd name="connsiteX97" fmla="*/ 5953538 w 6191980"/>
              <a:gd name="connsiteY97" fmla="*/ 3845106 h 6184462"/>
              <a:gd name="connsiteX98" fmla="*/ 5961048 w 6191980"/>
              <a:gd name="connsiteY98" fmla="*/ 3908940 h 6184462"/>
              <a:gd name="connsiteX99" fmla="*/ 5970435 w 6191980"/>
              <a:gd name="connsiteY99" fmla="*/ 3972776 h 6184462"/>
              <a:gd name="connsiteX100" fmla="*/ 5977945 w 6191980"/>
              <a:gd name="connsiteY100" fmla="*/ 4036610 h 6184462"/>
              <a:gd name="connsiteX101" fmla="*/ 5983578 w 6191980"/>
              <a:gd name="connsiteY101" fmla="*/ 4100444 h 6184462"/>
              <a:gd name="connsiteX102" fmla="*/ 5981700 w 6191980"/>
              <a:gd name="connsiteY102" fmla="*/ 4160526 h 6184462"/>
              <a:gd name="connsiteX103" fmla="*/ 5974191 w 6191980"/>
              <a:gd name="connsiteY103" fmla="*/ 4218729 h 6184462"/>
              <a:gd name="connsiteX104" fmla="*/ 5957294 w 6191980"/>
              <a:gd name="connsiteY104" fmla="*/ 4275053 h 6184462"/>
              <a:gd name="connsiteX105" fmla="*/ 5932886 w 6191980"/>
              <a:gd name="connsiteY105" fmla="*/ 4321989 h 6184462"/>
              <a:gd name="connsiteX106" fmla="*/ 5900968 w 6191980"/>
              <a:gd name="connsiteY106" fmla="*/ 4367050 h 6184462"/>
              <a:gd name="connsiteX107" fmla="*/ 5863416 w 6191980"/>
              <a:gd name="connsiteY107" fmla="*/ 4406477 h 6184462"/>
              <a:gd name="connsiteX108" fmla="*/ 5820236 w 6191980"/>
              <a:gd name="connsiteY108" fmla="*/ 4445903 h 6184462"/>
              <a:gd name="connsiteX109" fmla="*/ 5775175 w 6191980"/>
              <a:gd name="connsiteY109" fmla="*/ 4481577 h 6184462"/>
              <a:gd name="connsiteX110" fmla="*/ 5728238 w 6191980"/>
              <a:gd name="connsiteY110" fmla="*/ 4517249 h 6184462"/>
              <a:gd name="connsiteX111" fmla="*/ 5679425 w 6191980"/>
              <a:gd name="connsiteY111" fmla="*/ 4552921 h 6184462"/>
              <a:gd name="connsiteX112" fmla="*/ 5634364 w 6191980"/>
              <a:gd name="connsiteY112" fmla="*/ 4588593 h 6184462"/>
              <a:gd name="connsiteX113" fmla="*/ 5591181 w 6191980"/>
              <a:gd name="connsiteY113" fmla="*/ 4626142 h 6184462"/>
              <a:gd name="connsiteX114" fmla="*/ 5553632 w 6191980"/>
              <a:gd name="connsiteY114" fmla="*/ 4669325 h 6184462"/>
              <a:gd name="connsiteX115" fmla="*/ 5519836 w 6191980"/>
              <a:gd name="connsiteY115" fmla="*/ 4710630 h 6184462"/>
              <a:gd name="connsiteX116" fmla="*/ 5493550 w 6191980"/>
              <a:gd name="connsiteY116" fmla="*/ 4757566 h 6184462"/>
              <a:gd name="connsiteX117" fmla="*/ 5471021 w 6191980"/>
              <a:gd name="connsiteY117" fmla="*/ 4808259 h 6184462"/>
              <a:gd name="connsiteX118" fmla="*/ 5452246 w 6191980"/>
              <a:gd name="connsiteY118" fmla="*/ 4862708 h 6184462"/>
              <a:gd name="connsiteX119" fmla="*/ 5435349 w 6191980"/>
              <a:gd name="connsiteY119" fmla="*/ 4919033 h 6184462"/>
              <a:gd name="connsiteX120" fmla="*/ 5420328 w 6191980"/>
              <a:gd name="connsiteY120" fmla="*/ 4975357 h 6184462"/>
              <a:gd name="connsiteX121" fmla="*/ 5405308 w 6191980"/>
              <a:gd name="connsiteY121" fmla="*/ 5033560 h 6184462"/>
              <a:gd name="connsiteX122" fmla="*/ 5388410 w 6191980"/>
              <a:gd name="connsiteY122" fmla="*/ 5088007 h 6184462"/>
              <a:gd name="connsiteX123" fmla="*/ 5369636 w 6191980"/>
              <a:gd name="connsiteY123" fmla="*/ 5142453 h 6184462"/>
              <a:gd name="connsiteX124" fmla="*/ 5347108 w 6191980"/>
              <a:gd name="connsiteY124" fmla="*/ 5193146 h 6184462"/>
              <a:gd name="connsiteX125" fmla="*/ 5318944 w 6191980"/>
              <a:gd name="connsiteY125" fmla="*/ 5238207 h 6184462"/>
              <a:gd name="connsiteX126" fmla="*/ 5285151 w 6191980"/>
              <a:gd name="connsiteY126" fmla="*/ 5279510 h 6184462"/>
              <a:gd name="connsiteX127" fmla="*/ 5243845 w 6191980"/>
              <a:gd name="connsiteY127" fmla="*/ 5313305 h 6184462"/>
              <a:gd name="connsiteX128" fmla="*/ 5198784 w 6191980"/>
              <a:gd name="connsiteY128" fmla="*/ 5341467 h 6184462"/>
              <a:gd name="connsiteX129" fmla="*/ 5148091 w 6191980"/>
              <a:gd name="connsiteY129" fmla="*/ 5363998 h 6184462"/>
              <a:gd name="connsiteX130" fmla="*/ 5093644 w 6191980"/>
              <a:gd name="connsiteY130" fmla="*/ 5382773 h 6184462"/>
              <a:gd name="connsiteX131" fmla="*/ 5039198 w 6191980"/>
              <a:gd name="connsiteY131" fmla="*/ 5399670 h 6184462"/>
              <a:gd name="connsiteX132" fmla="*/ 4980995 w 6191980"/>
              <a:gd name="connsiteY132" fmla="*/ 5414691 h 6184462"/>
              <a:gd name="connsiteX133" fmla="*/ 4924669 w 6191980"/>
              <a:gd name="connsiteY133" fmla="*/ 5429711 h 6184462"/>
              <a:gd name="connsiteX134" fmla="*/ 4868345 w 6191980"/>
              <a:gd name="connsiteY134" fmla="*/ 5446609 h 6184462"/>
              <a:gd name="connsiteX135" fmla="*/ 4813899 w 6191980"/>
              <a:gd name="connsiteY135" fmla="*/ 5465383 h 6184462"/>
              <a:gd name="connsiteX136" fmla="*/ 4763206 w 6191980"/>
              <a:gd name="connsiteY136" fmla="*/ 5487914 h 6184462"/>
              <a:gd name="connsiteX137" fmla="*/ 4716270 w 6191980"/>
              <a:gd name="connsiteY137" fmla="*/ 5514197 h 6184462"/>
              <a:gd name="connsiteX138" fmla="*/ 4674964 w 6191980"/>
              <a:gd name="connsiteY138" fmla="*/ 5547992 h 6184462"/>
              <a:gd name="connsiteX139" fmla="*/ 4631782 w 6191980"/>
              <a:gd name="connsiteY139" fmla="*/ 5585543 h 6184462"/>
              <a:gd name="connsiteX140" fmla="*/ 4594231 w 6191980"/>
              <a:gd name="connsiteY140" fmla="*/ 5628725 h 6184462"/>
              <a:gd name="connsiteX141" fmla="*/ 4558559 w 6191980"/>
              <a:gd name="connsiteY141" fmla="*/ 5673785 h 6184462"/>
              <a:gd name="connsiteX142" fmla="*/ 4522886 w 6191980"/>
              <a:gd name="connsiteY142" fmla="*/ 5720721 h 6184462"/>
              <a:gd name="connsiteX143" fmla="*/ 4487214 w 6191980"/>
              <a:gd name="connsiteY143" fmla="*/ 5767659 h 6184462"/>
              <a:gd name="connsiteX144" fmla="*/ 4451542 w 6191980"/>
              <a:gd name="connsiteY144" fmla="*/ 5812719 h 6184462"/>
              <a:gd name="connsiteX145" fmla="*/ 4412114 w 6191980"/>
              <a:gd name="connsiteY145" fmla="*/ 5855901 h 6184462"/>
              <a:gd name="connsiteX146" fmla="*/ 4372686 w 6191980"/>
              <a:gd name="connsiteY146" fmla="*/ 5893450 h 6184462"/>
              <a:gd name="connsiteX147" fmla="*/ 4327628 w 6191980"/>
              <a:gd name="connsiteY147" fmla="*/ 5925368 h 6184462"/>
              <a:gd name="connsiteX148" fmla="*/ 4280690 w 6191980"/>
              <a:gd name="connsiteY148" fmla="*/ 5949776 h 6184462"/>
              <a:gd name="connsiteX149" fmla="*/ 4224364 w 6191980"/>
              <a:gd name="connsiteY149" fmla="*/ 5966674 h 6184462"/>
              <a:gd name="connsiteX150" fmla="*/ 4166161 w 6191980"/>
              <a:gd name="connsiteY150" fmla="*/ 5974184 h 6184462"/>
              <a:gd name="connsiteX151" fmla="*/ 4106083 w 6191980"/>
              <a:gd name="connsiteY151" fmla="*/ 5976061 h 6184462"/>
              <a:gd name="connsiteX152" fmla="*/ 4042247 w 6191980"/>
              <a:gd name="connsiteY152" fmla="*/ 5970428 h 6184462"/>
              <a:gd name="connsiteX153" fmla="*/ 3978413 w 6191980"/>
              <a:gd name="connsiteY153" fmla="*/ 5962919 h 6184462"/>
              <a:gd name="connsiteX154" fmla="*/ 3914577 w 6191980"/>
              <a:gd name="connsiteY154" fmla="*/ 5953530 h 6184462"/>
              <a:gd name="connsiteX155" fmla="*/ 3850743 w 6191980"/>
              <a:gd name="connsiteY155" fmla="*/ 5946022 h 6184462"/>
              <a:gd name="connsiteX156" fmla="*/ 3786907 w 6191980"/>
              <a:gd name="connsiteY156" fmla="*/ 5942266 h 6184462"/>
              <a:gd name="connsiteX157" fmla="*/ 3724950 w 6191980"/>
              <a:gd name="connsiteY157" fmla="*/ 5942266 h 6184462"/>
              <a:gd name="connsiteX158" fmla="*/ 3666749 w 6191980"/>
              <a:gd name="connsiteY158" fmla="*/ 5949776 h 6184462"/>
              <a:gd name="connsiteX159" fmla="*/ 3606669 w 6191980"/>
              <a:gd name="connsiteY159" fmla="*/ 5964797 h 6184462"/>
              <a:gd name="connsiteX160" fmla="*/ 3552221 w 6191980"/>
              <a:gd name="connsiteY160" fmla="*/ 5987325 h 6184462"/>
              <a:gd name="connsiteX161" fmla="*/ 3495897 w 6191980"/>
              <a:gd name="connsiteY161" fmla="*/ 6017366 h 6184462"/>
              <a:gd name="connsiteX162" fmla="*/ 3439573 w 6191980"/>
              <a:gd name="connsiteY162" fmla="*/ 6047407 h 6184462"/>
              <a:gd name="connsiteX163" fmla="*/ 3383247 w 6191980"/>
              <a:gd name="connsiteY163" fmla="*/ 6081200 h 6184462"/>
              <a:gd name="connsiteX164" fmla="*/ 3328798 w 6191980"/>
              <a:gd name="connsiteY164" fmla="*/ 6113118 h 6184462"/>
              <a:gd name="connsiteX165" fmla="*/ 3270598 w 6191980"/>
              <a:gd name="connsiteY165" fmla="*/ 6141280 h 6184462"/>
              <a:gd name="connsiteX166" fmla="*/ 3214272 w 6191980"/>
              <a:gd name="connsiteY166" fmla="*/ 6163811 h 6184462"/>
              <a:gd name="connsiteX167" fmla="*/ 3156069 w 6191980"/>
              <a:gd name="connsiteY167" fmla="*/ 6178831 h 6184462"/>
              <a:gd name="connsiteX168" fmla="*/ 3095991 w 6191980"/>
              <a:gd name="connsiteY168" fmla="*/ 6184462 h 6184462"/>
              <a:gd name="connsiteX169" fmla="*/ 3035911 w 6191980"/>
              <a:gd name="connsiteY169" fmla="*/ 6178831 h 6184462"/>
              <a:gd name="connsiteX170" fmla="*/ 2977708 w 6191980"/>
              <a:gd name="connsiteY170" fmla="*/ 6163811 h 6184462"/>
              <a:gd name="connsiteX171" fmla="*/ 2921385 w 6191980"/>
              <a:gd name="connsiteY171" fmla="*/ 6141280 h 6184462"/>
              <a:gd name="connsiteX172" fmla="*/ 2863182 w 6191980"/>
              <a:gd name="connsiteY172" fmla="*/ 6113118 h 6184462"/>
              <a:gd name="connsiteX173" fmla="*/ 2808733 w 6191980"/>
              <a:gd name="connsiteY173" fmla="*/ 6081200 h 6184462"/>
              <a:gd name="connsiteX174" fmla="*/ 2752409 w 6191980"/>
              <a:gd name="connsiteY174" fmla="*/ 6047407 h 6184462"/>
              <a:gd name="connsiteX175" fmla="*/ 2696083 w 6191980"/>
              <a:gd name="connsiteY175" fmla="*/ 6017366 h 6184462"/>
              <a:gd name="connsiteX176" fmla="*/ 2639760 w 6191980"/>
              <a:gd name="connsiteY176" fmla="*/ 5987325 h 6184462"/>
              <a:gd name="connsiteX177" fmla="*/ 2583436 w 6191980"/>
              <a:gd name="connsiteY177" fmla="*/ 5964797 h 6184462"/>
              <a:gd name="connsiteX178" fmla="*/ 2525233 w 6191980"/>
              <a:gd name="connsiteY178" fmla="*/ 5949776 h 6184462"/>
              <a:gd name="connsiteX179" fmla="*/ 2467030 w 6191980"/>
              <a:gd name="connsiteY179" fmla="*/ 5942266 h 6184462"/>
              <a:gd name="connsiteX180" fmla="*/ 2405071 w 6191980"/>
              <a:gd name="connsiteY180" fmla="*/ 5942266 h 6184462"/>
              <a:gd name="connsiteX181" fmla="*/ 2341237 w 6191980"/>
              <a:gd name="connsiteY181" fmla="*/ 5946022 h 6184462"/>
              <a:gd name="connsiteX182" fmla="*/ 2277403 w 6191980"/>
              <a:gd name="connsiteY182" fmla="*/ 5953530 h 6184462"/>
              <a:gd name="connsiteX183" fmla="*/ 2213567 w 6191980"/>
              <a:gd name="connsiteY183" fmla="*/ 5962919 h 6184462"/>
              <a:gd name="connsiteX184" fmla="*/ 2149731 w 6191980"/>
              <a:gd name="connsiteY184" fmla="*/ 5970428 h 6184462"/>
              <a:gd name="connsiteX185" fmla="*/ 2085897 w 6191980"/>
              <a:gd name="connsiteY185" fmla="*/ 5976061 h 6184462"/>
              <a:gd name="connsiteX186" fmla="*/ 2025819 w 6191980"/>
              <a:gd name="connsiteY186" fmla="*/ 5974184 h 6184462"/>
              <a:gd name="connsiteX187" fmla="*/ 1967617 w 6191980"/>
              <a:gd name="connsiteY187" fmla="*/ 5966674 h 6184462"/>
              <a:gd name="connsiteX188" fmla="*/ 1911291 w 6191980"/>
              <a:gd name="connsiteY188" fmla="*/ 5949776 h 6184462"/>
              <a:gd name="connsiteX189" fmla="*/ 1864354 w 6191980"/>
              <a:gd name="connsiteY189" fmla="*/ 5925368 h 6184462"/>
              <a:gd name="connsiteX190" fmla="*/ 1819293 w 6191980"/>
              <a:gd name="connsiteY190" fmla="*/ 5893450 h 6184462"/>
              <a:gd name="connsiteX191" fmla="*/ 1779867 w 6191980"/>
              <a:gd name="connsiteY191" fmla="*/ 5855901 h 6184462"/>
              <a:gd name="connsiteX192" fmla="*/ 1740438 w 6191980"/>
              <a:gd name="connsiteY192" fmla="*/ 5812719 h 6184462"/>
              <a:gd name="connsiteX193" fmla="*/ 1704766 w 6191980"/>
              <a:gd name="connsiteY193" fmla="*/ 5767659 h 6184462"/>
              <a:gd name="connsiteX194" fmla="*/ 1669094 w 6191980"/>
              <a:gd name="connsiteY194" fmla="*/ 5720721 h 6184462"/>
              <a:gd name="connsiteX195" fmla="*/ 1633422 w 6191980"/>
              <a:gd name="connsiteY195" fmla="*/ 5673785 h 6184462"/>
              <a:gd name="connsiteX196" fmla="*/ 1597750 w 6191980"/>
              <a:gd name="connsiteY196" fmla="*/ 5628725 h 6184462"/>
              <a:gd name="connsiteX197" fmla="*/ 1560199 w 6191980"/>
              <a:gd name="connsiteY197" fmla="*/ 5585543 h 6184462"/>
              <a:gd name="connsiteX198" fmla="*/ 1517016 w 6191980"/>
              <a:gd name="connsiteY198" fmla="*/ 5547992 h 6184462"/>
              <a:gd name="connsiteX199" fmla="*/ 1475711 w 6191980"/>
              <a:gd name="connsiteY199" fmla="*/ 5514197 h 6184462"/>
              <a:gd name="connsiteX200" fmla="*/ 1428774 w 6191980"/>
              <a:gd name="connsiteY200" fmla="*/ 5487914 h 6184462"/>
              <a:gd name="connsiteX201" fmla="*/ 1378082 w 6191980"/>
              <a:gd name="connsiteY201" fmla="*/ 5465383 h 6184462"/>
              <a:gd name="connsiteX202" fmla="*/ 1323635 w 6191980"/>
              <a:gd name="connsiteY202" fmla="*/ 5446609 h 6184462"/>
              <a:gd name="connsiteX203" fmla="*/ 1267309 w 6191980"/>
              <a:gd name="connsiteY203" fmla="*/ 5429711 h 6184462"/>
              <a:gd name="connsiteX204" fmla="*/ 1210986 w 6191980"/>
              <a:gd name="connsiteY204" fmla="*/ 5414691 h 6184462"/>
              <a:gd name="connsiteX205" fmla="*/ 1152783 w 6191980"/>
              <a:gd name="connsiteY205" fmla="*/ 5399670 h 6184462"/>
              <a:gd name="connsiteX206" fmla="*/ 1098336 w 6191980"/>
              <a:gd name="connsiteY206" fmla="*/ 5382773 h 6184462"/>
              <a:gd name="connsiteX207" fmla="*/ 1043887 w 6191980"/>
              <a:gd name="connsiteY207" fmla="*/ 5363998 h 6184462"/>
              <a:gd name="connsiteX208" fmla="*/ 993197 w 6191980"/>
              <a:gd name="connsiteY208" fmla="*/ 5341467 h 6184462"/>
              <a:gd name="connsiteX209" fmla="*/ 948135 w 6191980"/>
              <a:gd name="connsiteY209" fmla="*/ 5313305 h 6184462"/>
              <a:gd name="connsiteX210" fmla="*/ 906830 w 6191980"/>
              <a:gd name="connsiteY210" fmla="*/ 5279510 h 6184462"/>
              <a:gd name="connsiteX211" fmla="*/ 873037 w 6191980"/>
              <a:gd name="connsiteY211" fmla="*/ 5238207 h 6184462"/>
              <a:gd name="connsiteX212" fmla="*/ 844875 w 6191980"/>
              <a:gd name="connsiteY212" fmla="*/ 5193146 h 6184462"/>
              <a:gd name="connsiteX213" fmla="*/ 822344 w 6191980"/>
              <a:gd name="connsiteY213" fmla="*/ 5142453 h 6184462"/>
              <a:gd name="connsiteX214" fmla="*/ 803570 w 6191980"/>
              <a:gd name="connsiteY214" fmla="*/ 5088007 h 6184462"/>
              <a:gd name="connsiteX215" fmla="*/ 786672 w 6191980"/>
              <a:gd name="connsiteY215" fmla="*/ 5033560 h 6184462"/>
              <a:gd name="connsiteX216" fmla="*/ 771652 w 6191980"/>
              <a:gd name="connsiteY216" fmla="*/ 4975357 h 6184462"/>
              <a:gd name="connsiteX217" fmla="*/ 756631 w 6191980"/>
              <a:gd name="connsiteY217" fmla="*/ 4919033 h 6184462"/>
              <a:gd name="connsiteX218" fmla="*/ 739734 w 6191980"/>
              <a:gd name="connsiteY218" fmla="*/ 4862708 h 6184462"/>
              <a:gd name="connsiteX219" fmla="*/ 720959 w 6191980"/>
              <a:gd name="connsiteY219" fmla="*/ 4808259 h 6184462"/>
              <a:gd name="connsiteX220" fmla="*/ 698428 w 6191980"/>
              <a:gd name="connsiteY220" fmla="*/ 4757566 h 6184462"/>
              <a:gd name="connsiteX221" fmla="*/ 672143 w 6191980"/>
              <a:gd name="connsiteY221" fmla="*/ 4710630 h 6184462"/>
              <a:gd name="connsiteX222" fmla="*/ 638351 w 6191980"/>
              <a:gd name="connsiteY222" fmla="*/ 4669325 h 6184462"/>
              <a:gd name="connsiteX223" fmla="*/ 600799 w 6191980"/>
              <a:gd name="connsiteY223" fmla="*/ 4626142 h 6184462"/>
              <a:gd name="connsiteX224" fmla="*/ 557617 w 6191980"/>
              <a:gd name="connsiteY224" fmla="*/ 4588593 h 6184462"/>
              <a:gd name="connsiteX225" fmla="*/ 510678 w 6191980"/>
              <a:gd name="connsiteY225" fmla="*/ 4552921 h 6184462"/>
              <a:gd name="connsiteX226" fmla="*/ 463742 w 6191980"/>
              <a:gd name="connsiteY226" fmla="*/ 4517249 h 6184462"/>
              <a:gd name="connsiteX227" fmla="*/ 416805 w 6191980"/>
              <a:gd name="connsiteY227" fmla="*/ 4481577 h 6184462"/>
              <a:gd name="connsiteX228" fmla="*/ 371744 w 6191980"/>
              <a:gd name="connsiteY228" fmla="*/ 4445903 h 6184462"/>
              <a:gd name="connsiteX229" fmla="*/ 328562 w 6191980"/>
              <a:gd name="connsiteY229" fmla="*/ 4406477 h 6184462"/>
              <a:gd name="connsiteX230" fmla="*/ 291012 w 6191980"/>
              <a:gd name="connsiteY230" fmla="*/ 4367050 h 6184462"/>
              <a:gd name="connsiteX231" fmla="*/ 259096 w 6191980"/>
              <a:gd name="connsiteY231" fmla="*/ 4321989 h 6184462"/>
              <a:gd name="connsiteX232" fmla="*/ 234689 w 6191980"/>
              <a:gd name="connsiteY232" fmla="*/ 4275053 h 6184462"/>
              <a:gd name="connsiteX233" fmla="*/ 217791 w 6191980"/>
              <a:gd name="connsiteY233" fmla="*/ 4218729 h 6184462"/>
              <a:gd name="connsiteX234" fmla="*/ 210281 w 6191980"/>
              <a:gd name="connsiteY234" fmla="*/ 4160526 h 6184462"/>
              <a:gd name="connsiteX235" fmla="*/ 208402 w 6191980"/>
              <a:gd name="connsiteY235" fmla="*/ 4100444 h 6184462"/>
              <a:gd name="connsiteX236" fmla="*/ 214035 w 6191980"/>
              <a:gd name="connsiteY236" fmla="*/ 4036610 h 6184462"/>
              <a:gd name="connsiteX237" fmla="*/ 221545 w 6191980"/>
              <a:gd name="connsiteY237" fmla="*/ 3972776 h 6184462"/>
              <a:gd name="connsiteX238" fmla="*/ 230932 w 6191980"/>
              <a:gd name="connsiteY238" fmla="*/ 3908940 h 6184462"/>
              <a:gd name="connsiteX239" fmla="*/ 238443 w 6191980"/>
              <a:gd name="connsiteY239" fmla="*/ 3845106 h 6184462"/>
              <a:gd name="connsiteX240" fmla="*/ 242199 w 6191980"/>
              <a:gd name="connsiteY240" fmla="*/ 3781272 h 6184462"/>
              <a:gd name="connsiteX241" fmla="*/ 242199 w 6191980"/>
              <a:gd name="connsiteY241" fmla="*/ 3719313 h 6184462"/>
              <a:gd name="connsiteX242" fmla="*/ 234689 w 6191980"/>
              <a:gd name="connsiteY242" fmla="*/ 3661113 h 6184462"/>
              <a:gd name="connsiteX243" fmla="*/ 219668 w 6191980"/>
              <a:gd name="connsiteY243" fmla="*/ 3602910 h 6184462"/>
              <a:gd name="connsiteX244" fmla="*/ 197138 w 6191980"/>
              <a:gd name="connsiteY244" fmla="*/ 3548461 h 6184462"/>
              <a:gd name="connsiteX245" fmla="*/ 168976 w 6191980"/>
              <a:gd name="connsiteY245" fmla="*/ 3492137 h 6184462"/>
              <a:gd name="connsiteX246" fmla="*/ 137057 w 6191980"/>
              <a:gd name="connsiteY246" fmla="*/ 3435814 h 6184462"/>
              <a:gd name="connsiteX247" fmla="*/ 103264 w 6191980"/>
              <a:gd name="connsiteY247" fmla="*/ 3379488 h 6184462"/>
              <a:gd name="connsiteX248" fmla="*/ 71346 w 6191980"/>
              <a:gd name="connsiteY248" fmla="*/ 3325039 h 6184462"/>
              <a:gd name="connsiteX249" fmla="*/ 43182 w 6191980"/>
              <a:gd name="connsiteY249" fmla="*/ 3266839 h 6184462"/>
              <a:gd name="connsiteX250" fmla="*/ 20654 w 6191980"/>
              <a:gd name="connsiteY250" fmla="*/ 3210513 h 6184462"/>
              <a:gd name="connsiteX251" fmla="*/ 5634 w 6191980"/>
              <a:gd name="connsiteY251" fmla="*/ 3152310 h 6184462"/>
              <a:gd name="connsiteX252" fmla="*/ 0 w 6191980"/>
              <a:gd name="connsiteY252" fmla="*/ 3092230 h 6184462"/>
              <a:gd name="connsiteX253" fmla="*/ 5634 w 6191980"/>
              <a:gd name="connsiteY253" fmla="*/ 3032152 h 6184462"/>
              <a:gd name="connsiteX254" fmla="*/ 20654 w 6191980"/>
              <a:gd name="connsiteY254" fmla="*/ 2973950 h 6184462"/>
              <a:gd name="connsiteX255" fmla="*/ 43182 w 6191980"/>
              <a:gd name="connsiteY255" fmla="*/ 2917624 h 6184462"/>
              <a:gd name="connsiteX256" fmla="*/ 71346 w 6191980"/>
              <a:gd name="connsiteY256" fmla="*/ 2859423 h 6184462"/>
              <a:gd name="connsiteX257" fmla="*/ 103264 w 6191980"/>
              <a:gd name="connsiteY257" fmla="*/ 2804974 h 6184462"/>
              <a:gd name="connsiteX258" fmla="*/ 137057 w 6191980"/>
              <a:gd name="connsiteY258" fmla="*/ 2748651 h 6184462"/>
              <a:gd name="connsiteX259" fmla="*/ 168976 w 6191980"/>
              <a:gd name="connsiteY259" fmla="*/ 2692325 h 6184462"/>
              <a:gd name="connsiteX260" fmla="*/ 197138 w 6191980"/>
              <a:gd name="connsiteY260" fmla="*/ 2636001 h 6184462"/>
              <a:gd name="connsiteX261" fmla="*/ 219668 w 6191980"/>
              <a:gd name="connsiteY261" fmla="*/ 2581552 h 6184462"/>
              <a:gd name="connsiteX262" fmla="*/ 234689 w 6191980"/>
              <a:gd name="connsiteY262" fmla="*/ 2523350 h 6184462"/>
              <a:gd name="connsiteX263" fmla="*/ 242199 w 6191980"/>
              <a:gd name="connsiteY263" fmla="*/ 2465149 h 6184462"/>
              <a:gd name="connsiteX264" fmla="*/ 242199 w 6191980"/>
              <a:gd name="connsiteY264" fmla="*/ 2403192 h 6184462"/>
              <a:gd name="connsiteX265" fmla="*/ 238443 w 6191980"/>
              <a:gd name="connsiteY265" fmla="*/ 2339356 h 6184462"/>
              <a:gd name="connsiteX266" fmla="*/ 230932 w 6191980"/>
              <a:gd name="connsiteY266" fmla="*/ 2275522 h 6184462"/>
              <a:gd name="connsiteX267" fmla="*/ 221545 w 6191980"/>
              <a:gd name="connsiteY267" fmla="*/ 2211686 h 6184462"/>
              <a:gd name="connsiteX268" fmla="*/ 214035 w 6191980"/>
              <a:gd name="connsiteY268" fmla="*/ 2147852 h 6184462"/>
              <a:gd name="connsiteX269" fmla="*/ 208402 w 6191980"/>
              <a:gd name="connsiteY269" fmla="*/ 2084018 h 6184462"/>
              <a:gd name="connsiteX270" fmla="*/ 210281 w 6191980"/>
              <a:gd name="connsiteY270" fmla="*/ 2023938 h 6184462"/>
              <a:gd name="connsiteX271" fmla="*/ 217791 w 6191980"/>
              <a:gd name="connsiteY271" fmla="*/ 1965736 h 6184462"/>
              <a:gd name="connsiteX272" fmla="*/ 234689 w 6191980"/>
              <a:gd name="connsiteY272" fmla="*/ 1909410 h 6184462"/>
              <a:gd name="connsiteX273" fmla="*/ 259096 w 6191980"/>
              <a:gd name="connsiteY273" fmla="*/ 1862474 h 6184462"/>
              <a:gd name="connsiteX274" fmla="*/ 291012 w 6191980"/>
              <a:gd name="connsiteY274" fmla="*/ 1817414 h 6184462"/>
              <a:gd name="connsiteX275" fmla="*/ 328562 w 6191980"/>
              <a:gd name="connsiteY275" fmla="*/ 1777986 h 6184462"/>
              <a:gd name="connsiteX276" fmla="*/ 371744 w 6191980"/>
              <a:gd name="connsiteY276" fmla="*/ 1738560 h 6184462"/>
              <a:gd name="connsiteX277" fmla="*/ 416805 w 6191980"/>
              <a:gd name="connsiteY277" fmla="*/ 1702885 h 6184462"/>
              <a:gd name="connsiteX278" fmla="*/ 463742 w 6191980"/>
              <a:gd name="connsiteY278" fmla="*/ 1667213 h 6184462"/>
              <a:gd name="connsiteX279" fmla="*/ 510678 w 6191980"/>
              <a:gd name="connsiteY279" fmla="*/ 1631541 h 6184462"/>
              <a:gd name="connsiteX280" fmla="*/ 557617 w 6191980"/>
              <a:gd name="connsiteY280" fmla="*/ 1595869 h 6184462"/>
              <a:gd name="connsiteX281" fmla="*/ 600799 w 6191980"/>
              <a:gd name="connsiteY281" fmla="*/ 1558320 h 6184462"/>
              <a:gd name="connsiteX282" fmla="*/ 638351 w 6191980"/>
              <a:gd name="connsiteY282" fmla="*/ 1515138 h 6184462"/>
              <a:gd name="connsiteX283" fmla="*/ 672143 w 6191980"/>
              <a:gd name="connsiteY283" fmla="*/ 1473832 h 6184462"/>
              <a:gd name="connsiteX284" fmla="*/ 698428 w 6191980"/>
              <a:gd name="connsiteY284" fmla="*/ 1426896 h 6184462"/>
              <a:gd name="connsiteX285" fmla="*/ 720959 w 6191980"/>
              <a:gd name="connsiteY285" fmla="*/ 1376203 h 6184462"/>
              <a:gd name="connsiteX286" fmla="*/ 739734 w 6191980"/>
              <a:gd name="connsiteY286" fmla="*/ 1321755 h 6184462"/>
              <a:gd name="connsiteX287" fmla="*/ 756631 w 6191980"/>
              <a:gd name="connsiteY287" fmla="*/ 1265429 h 6184462"/>
              <a:gd name="connsiteX288" fmla="*/ 771652 w 6191980"/>
              <a:gd name="connsiteY288" fmla="*/ 1209105 h 6184462"/>
              <a:gd name="connsiteX289" fmla="*/ 786672 w 6191980"/>
              <a:gd name="connsiteY289" fmla="*/ 1150903 h 6184462"/>
              <a:gd name="connsiteX290" fmla="*/ 803570 w 6191980"/>
              <a:gd name="connsiteY290" fmla="*/ 1096456 h 6184462"/>
              <a:gd name="connsiteX291" fmla="*/ 822344 w 6191980"/>
              <a:gd name="connsiteY291" fmla="*/ 1042007 h 6184462"/>
              <a:gd name="connsiteX292" fmla="*/ 844875 w 6191980"/>
              <a:gd name="connsiteY292" fmla="*/ 991317 h 6184462"/>
              <a:gd name="connsiteX293" fmla="*/ 873037 w 6191980"/>
              <a:gd name="connsiteY293" fmla="*/ 946257 h 6184462"/>
              <a:gd name="connsiteX294" fmla="*/ 906830 w 6191980"/>
              <a:gd name="connsiteY294" fmla="*/ 904952 h 6184462"/>
              <a:gd name="connsiteX295" fmla="*/ 948135 w 6191980"/>
              <a:gd name="connsiteY295" fmla="*/ 871157 h 6184462"/>
              <a:gd name="connsiteX296" fmla="*/ 993197 w 6191980"/>
              <a:gd name="connsiteY296" fmla="*/ 842995 h 6184462"/>
              <a:gd name="connsiteX297" fmla="*/ 1043887 w 6191980"/>
              <a:gd name="connsiteY297" fmla="*/ 820464 h 6184462"/>
              <a:gd name="connsiteX298" fmla="*/ 1098336 w 6191980"/>
              <a:gd name="connsiteY298" fmla="*/ 801690 h 6184462"/>
              <a:gd name="connsiteX299" fmla="*/ 1152783 w 6191980"/>
              <a:gd name="connsiteY299" fmla="*/ 784792 h 6184462"/>
              <a:gd name="connsiteX300" fmla="*/ 1210986 w 6191980"/>
              <a:gd name="connsiteY300" fmla="*/ 769772 h 6184462"/>
              <a:gd name="connsiteX301" fmla="*/ 1267309 w 6191980"/>
              <a:gd name="connsiteY301" fmla="*/ 754751 h 6184462"/>
              <a:gd name="connsiteX302" fmla="*/ 1323635 w 6191980"/>
              <a:gd name="connsiteY302" fmla="*/ 737854 h 6184462"/>
              <a:gd name="connsiteX303" fmla="*/ 1378082 w 6191980"/>
              <a:gd name="connsiteY303" fmla="*/ 719079 h 6184462"/>
              <a:gd name="connsiteX304" fmla="*/ 1428774 w 6191980"/>
              <a:gd name="connsiteY304" fmla="*/ 696549 h 6184462"/>
              <a:gd name="connsiteX305" fmla="*/ 1475711 w 6191980"/>
              <a:gd name="connsiteY305" fmla="*/ 670266 h 6184462"/>
              <a:gd name="connsiteX306" fmla="*/ 1517016 w 6191980"/>
              <a:gd name="connsiteY306" fmla="*/ 636471 h 6184462"/>
              <a:gd name="connsiteX307" fmla="*/ 1560199 w 6191980"/>
              <a:gd name="connsiteY307" fmla="*/ 598919 h 6184462"/>
              <a:gd name="connsiteX308" fmla="*/ 1597750 w 6191980"/>
              <a:gd name="connsiteY308" fmla="*/ 555737 h 6184462"/>
              <a:gd name="connsiteX309" fmla="*/ 1633422 w 6191980"/>
              <a:gd name="connsiteY309" fmla="*/ 510678 h 6184462"/>
              <a:gd name="connsiteX310" fmla="*/ 1669094 w 6191980"/>
              <a:gd name="connsiteY310" fmla="*/ 463741 h 6184462"/>
              <a:gd name="connsiteX311" fmla="*/ 1704766 w 6191980"/>
              <a:gd name="connsiteY311" fmla="*/ 416803 h 6184462"/>
              <a:gd name="connsiteX312" fmla="*/ 1740438 w 6191980"/>
              <a:gd name="connsiteY312" fmla="*/ 371743 h 6184462"/>
              <a:gd name="connsiteX313" fmla="*/ 1779867 w 6191980"/>
              <a:gd name="connsiteY313" fmla="*/ 328561 h 6184462"/>
              <a:gd name="connsiteX314" fmla="*/ 1819293 w 6191980"/>
              <a:gd name="connsiteY314" fmla="*/ 291012 h 6184462"/>
              <a:gd name="connsiteX315" fmla="*/ 1864354 w 6191980"/>
              <a:gd name="connsiteY315" fmla="*/ 259094 h 6184462"/>
              <a:gd name="connsiteX316" fmla="*/ 1911291 w 6191980"/>
              <a:gd name="connsiteY316" fmla="*/ 234686 h 6184462"/>
              <a:gd name="connsiteX317" fmla="*/ 1967617 w 6191980"/>
              <a:gd name="connsiteY317" fmla="*/ 217789 h 6184462"/>
              <a:gd name="connsiteX318" fmla="*/ 2025819 w 6191980"/>
              <a:gd name="connsiteY318" fmla="*/ 210279 h 6184462"/>
              <a:gd name="connsiteX319" fmla="*/ 2085897 w 6191980"/>
              <a:gd name="connsiteY319" fmla="*/ 208401 h 6184462"/>
              <a:gd name="connsiteX320" fmla="*/ 2149731 w 6191980"/>
              <a:gd name="connsiteY320" fmla="*/ 214035 h 6184462"/>
              <a:gd name="connsiteX321" fmla="*/ 2213567 w 6191980"/>
              <a:gd name="connsiteY321" fmla="*/ 221545 h 6184462"/>
              <a:gd name="connsiteX322" fmla="*/ 2277403 w 6191980"/>
              <a:gd name="connsiteY322" fmla="*/ 230932 h 6184462"/>
              <a:gd name="connsiteX323" fmla="*/ 2341237 w 6191980"/>
              <a:gd name="connsiteY323" fmla="*/ 238443 h 6184462"/>
              <a:gd name="connsiteX324" fmla="*/ 2405071 w 6191980"/>
              <a:gd name="connsiteY324" fmla="*/ 242197 h 6184462"/>
              <a:gd name="connsiteX325" fmla="*/ 2467030 w 6191980"/>
              <a:gd name="connsiteY325" fmla="*/ 242197 h 6184462"/>
              <a:gd name="connsiteX326" fmla="*/ 2525233 w 6191980"/>
              <a:gd name="connsiteY326" fmla="*/ 234686 h 6184462"/>
              <a:gd name="connsiteX327" fmla="*/ 2583436 w 6191980"/>
              <a:gd name="connsiteY327" fmla="*/ 219666 h 6184462"/>
              <a:gd name="connsiteX328" fmla="*/ 2639760 w 6191980"/>
              <a:gd name="connsiteY328" fmla="*/ 197137 h 6184462"/>
              <a:gd name="connsiteX329" fmla="*/ 2696083 w 6191980"/>
              <a:gd name="connsiteY329" fmla="*/ 167096 h 6184462"/>
              <a:gd name="connsiteX330" fmla="*/ 2752409 w 6191980"/>
              <a:gd name="connsiteY330" fmla="*/ 137057 h 6184462"/>
              <a:gd name="connsiteX331" fmla="*/ 2808733 w 6191980"/>
              <a:gd name="connsiteY331" fmla="*/ 103262 h 6184462"/>
              <a:gd name="connsiteX332" fmla="*/ 2863182 w 6191980"/>
              <a:gd name="connsiteY332" fmla="*/ 71344 h 6184462"/>
              <a:gd name="connsiteX333" fmla="*/ 2921385 w 6191980"/>
              <a:gd name="connsiteY333" fmla="*/ 43182 h 6184462"/>
              <a:gd name="connsiteX334" fmla="*/ 2977708 w 6191980"/>
              <a:gd name="connsiteY334" fmla="*/ 20652 h 6184462"/>
              <a:gd name="connsiteX335" fmla="*/ 3035911 w 6191980"/>
              <a:gd name="connsiteY335" fmla="*/ 5631 h 6184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Lst>
            <a:rect l="l" t="t" r="r" b="b"/>
            <a:pathLst>
              <a:path w="6191980" h="6184462">
                <a:moveTo>
                  <a:pt x="3095991" y="0"/>
                </a:moveTo>
                <a:lnTo>
                  <a:pt x="3156069" y="5631"/>
                </a:lnTo>
                <a:lnTo>
                  <a:pt x="3214272" y="20652"/>
                </a:lnTo>
                <a:lnTo>
                  <a:pt x="3270598" y="43182"/>
                </a:lnTo>
                <a:lnTo>
                  <a:pt x="3328798" y="71344"/>
                </a:lnTo>
                <a:lnTo>
                  <a:pt x="3383247" y="103262"/>
                </a:lnTo>
                <a:lnTo>
                  <a:pt x="3439573" y="137057"/>
                </a:lnTo>
                <a:lnTo>
                  <a:pt x="3495897" y="167096"/>
                </a:lnTo>
                <a:lnTo>
                  <a:pt x="3552221" y="197137"/>
                </a:lnTo>
                <a:lnTo>
                  <a:pt x="3606669" y="219666"/>
                </a:lnTo>
                <a:lnTo>
                  <a:pt x="3666749" y="234686"/>
                </a:lnTo>
                <a:lnTo>
                  <a:pt x="3724950" y="242197"/>
                </a:lnTo>
                <a:lnTo>
                  <a:pt x="3786907" y="242197"/>
                </a:lnTo>
                <a:lnTo>
                  <a:pt x="3850743" y="238443"/>
                </a:lnTo>
                <a:lnTo>
                  <a:pt x="3914577" y="230932"/>
                </a:lnTo>
                <a:lnTo>
                  <a:pt x="3978413" y="221545"/>
                </a:lnTo>
                <a:lnTo>
                  <a:pt x="4042247" y="214035"/>
                </a:lnTo>
                <a:lnTo>
                  <a:pt x="4106083" y="208401"/>
                </a:lnTo>
                <a:lnTo>
                  <a:pt x="4166161" y="210279"/>
                </a:lnTo>
                <a:lnTo>
                  <a:pt x="4224364" y="217789"/>
                </a:lnTo>
                <a:lnTo>
                  <a:pt x="4280690" y="234686"/>
                </a:lnTo>
                <a:lnTo>
                  <a:pt x="4327628" y="259094"/>
                </a:lnTo>
                <a:lnTo>
                  <a:pt x="4372686" y="291012"/>
                </a:lnTo>
                <a:lnTo>
                  <a:pt x="4412114" y="328561"/>
                </a:lnTo>
                <a:lnTo>
                  <a:pt x="4451542" y="371743"/>
                </a:lnTo>
                <a:lnTo>
                  <a:pt x="4487214" y="416803"/>
                </a:lnTo>
                <a:lnTo>
                  <a:pt x="4522886" y="463741"/>
                </a:lnTo>
                <a:lnTo>
                  <a:pt x="4558559" y="510678"/>
                </a:lnTo>
                <a:lnTo>
                  <a:pt x="4594231" y="555737"/>
                </a:lnTo>
                <a:lnTo>
                  <a:pt x="4631782" y="598919"/>
                </a:lnTo>
                <a:lnTo>
                  <a:pt x="4674964" y="636471"/>
                </a:lnTo>
                <a:lnTo>
                  <a:pt x="4716270" y="670266"/>
                </a:lnTo>
                <a:lnTo>
                  <a:pt x="4763206" y="696549"/>
                </a:lnTo>
                <a:lnTo>
                  <a:pt x="4813899" y="719079"/>
                </a:lnTo>
                <a:lnTo>
                  <a:pt x="4868345" y="737854"/>
                </a:lnTo>
                <a:lnTo>
                  <a:pt x="4924669" y="754751"/>
                </a:lnTo>
                <a:lnTo>
                  <a:pt x="4980995" y="769772"/>
                </a:lnTo>
                <a:lnTo>
                  <a:pt x="5039198" y="784792"/>
                </a:lnTo>
                <a:lnTo>
                  <a:pt x="5093644" y="801690"/>
                </a:lnTo>
                <a:lnTo>
                  <a:pt x="5148091" y="820464"/>
                </a:lnTo>
                <a:lnTo>
                  <a:pt x="5198784" y="842995"/>
                </a:lnTo>
                <a:lnTo>
                  <a:pt x="5243845" y="871157"/>
                </a:lnTo>
                <a:lnTo>
                  <a:pt x="5285151" y="904952"/>
                </a:lnTo>
                <a:lnTo>
                  <a:pt x="5318944" y="946257"/>
                </a:lnTo>
                <a:lnTo>
                  <a:pt x="5347108" y="991317"/>
                </a:lnTo>
                <a:lnTo>
                  <a:pt x="5369636" y="1042007"/>
                </a:lnTo>
                <a:lnTo>
                  <a:pt x="5388410" y="1096456"/>
                </a:lnTo>
                <a:lnTo>
                  <a:pt x="5405308" y="1150903"/>
                </a:lnTo>
                <a:lnTo>
                  <a:pt x="5420328" y="1209105"/>
                </a:lnTo>
                <a:lnTo>
                  <a:pt x="5435349" y="1265429"/>
                </a:lnTo>
                <a:lnTo>
                  <a:pt x="5452246" y="1321755"/>
                </a:lnTo>
                <a:lnTo>
                  <a:pt x="5471021" y="1376203"/>
                </a:lnTo>
                <a:lnTo>
                  <a:pt x="5493550" y="1426896"/>
                </a:lnTo>
                <a:lnTo>
                  <a:pt x="5519836" y="1473832"/>
                </a:lnTo>
                <a:lnTo>
                  <a:pt x="5553632" y="1515138"/>
                </a:lnTo>
                <a:lnTo>
                  <a:pt x="5591181" y="1558320"/>
                </a:lnTo>
                <a:lnTo>
                  <a:pt x="5634364" y="1595869"/>
                </a:lnTo>
                <a:lnTo>
                  <a:pt x="5679425" y="1631541"/>
                </a:lnTo>
                <a:lnTo>
                  <a:pt x="5728238" y="1667213"/>
                </a:lnTo>
                <a:lnTo>
                  <a:pt x="5775175" y="1702885"/>
                </a:lnTo>
                <a:lnTo>
                  <a:pt x="5820236" y="1738560"/>
                </a:lnTo>
                <a:lnTo>
                  <a:pt x="5863416" y="1777986"/>
                </a:lnTo>
                <a:lnTo>
                  <a:pt x="5900968" y="1817414"/>
                </a:lnTo>
                <a:lnTo>
                  <a:pt x="5932886" y="1862474"/>
                </a:lnTo>
                <a:lnTo>
                  <a:pt x="5957294" y="1909410"/>
                </a:lnTo>
                <a:lnTo>
                  <a:pt x="5974191" y="1965736"/>
                </a:lnTo>
                <a:lnTo>
                  <a:pt x="5981700" y="2023938"/>
                </a:lnTo>
                <a:lnTo>
                  <a:pt x="5983578" y="2084018"/>
                </a:lnTo>
                <a:lnTo>
                  <a:pt x="5977945" y="2147852"/>
                </a:lnTo>
                <a:lnTo>
                  <a:pt x="5970435" y="2211686"/>
                </a:lnTo>
                <a:lnTo>
                  <a:pt x="5961048" y="2275522"/>
                </a:lnTo>
                <a:lnTo>
                  <a:pt x="5953538" y="2339356"/>
                </a:lnTo>
                <a:lnTo>
                  <a:pt x="5949784" y="2403192"/>
                </a:lnTo>
                <a:lnTo>
                  <a:pt x="5949784" y="2465149"/>
                </a:lnTo>
                <a:lnTo>
                  <a:pt x="5957294" y="2523350"/>
                </a:lnTo>
                <a:lnTo>
                  <a:pt x="5972312" y="2581552"/>
                </a:lnTo>
                <a:lnTo>
                  <a:pt x="5994843" y="2636001"/>
                </a:lnTo>
                <a:lnTo>
                  <a:pt x="6024884" y="2692325"/>
                </a:lnTo>
                <a:lnTo>
                  <a:pt x="6054922" y="2748651"/>
                </a:lnTo>
                <a:lnTo>
                  <a:pt x="6088718" y="2804974"/>
                </a:lnTo>
                <a:lnTo>
                  <a:pt x="6120634" y="2859423"/>
                </a:lnTo>
                <a:lnTo>
                  <a:pt x="6148798" y="2917624"/>
                </a:lnTo>
                <a:lnTo>
                  <a:pt x="6171326" y="2973950"/>
                </a:lnTo>
                <a:lnTo>
                  <a:pt x="6186347" y="3032152"/>
                </a:lnTo>
                <a:lnTo>
                  <a:pt x="6191980" y="3092230"/>
                </a:lnTo>
                <a:lnTo>
                  <a:pt x="6186347" y="3152310"/>
                </a:lnTo>
                <a:lnTo>
                  <a:pt x="6171326" y="3210513"/>
                </a:lnTo>
                <a:lnTo>
                  <a:pt x="6148798" y="3266839"/>
                </a:lnTo>
                <a:lnTo>
                  <a:pt x="6120634" y="3325039"/>
                </a:lnTo>
                <a:lnTo>
                  <a:pt x="6088718" y="3379488"/>
                </a:lnTo>
                <a:lnTo>
                  <a:pt x="6054922" y="3435814"/>
                </a:lnTo>
                <a:lnTo>
                  <a:pt x="6024884" y="3492137"/>
                </a:lnTo>
                <a:lnTo>
                  <a:pt x="5994843" y="3548461"/>
                </a:lnTo>
                <a:lnTo>
                  <a:pt x="5972312" y="3602910"/>
                </a:lnTo>
                <a:lnTo>
                  <a:pt x="5957294" y="3661113"/>
                </a:lnTo>
                <a:lnTo>
                  <a:pt x="5949784" y="3719313"/>
                </a:lnTo>
                <a:lnTo>
                  <a:pt x="5949784" y="3781272"/>
                </a:lnTo>
                <a:lnTo>
                  <a:pt x="5953538" y="3845106"/>
                </a:lnTo>
                <a:lnTo>
                  <a:pt x="5961048" y="3908940"/>
                </a:lnTo>
                <a:lnTo>
                  <a:pt x="5970435" y="3972776"/>
                </a:lnTo>
                <a:lnTo>
                  <a:pt x="5977945" y="4036610"/>
                </a:lnTo>
                <a:lnTo>
                  <a:pt x="5983578" y="4100444"/>
                </a:lnTo>
                <a:lnTo>
                  <a:pt x="5981700" y="4160526"/>
                </a:lnTo>
                <a:lnTo>
                  <a:pt x="5974191" y="4218729"/>
                </a:lnTo>
                <a:lnTo>
                  <a:pt x="5957294" y="4275053"/>
                </a:lnTo>
                <a:lnTo>
                  <a:pt x="5932886" y="4321989"/>
                </a:lnTo>
                <a:lnTo>
                  <a:pt x="5900968" y="4367050"/>
                </a:lnTo>
                <a:lnTo>
                  <a:pt x="5863416" y="4406477"/>
                </a:lnTo>
                <a:lnTo>
                  <a:pt x="5820236" y="4445903"/>
                </a:lnTo>
                <a:lnTo>
                  <a:pt x="5775175" y="4481577"/>
                </a:lnTo>
                <a:lnTo>
                  <a:pt x="5728238" y="4517249"/>
                </a:lnTo>
                <a:lnTo>
                  <a:pt x="5679425" y="4552921"/>
                </a:lnTo>
                <a:lnTo>
                  <a:pt x="5634364" y="4588593"/>
                </a:lnTo>
                <a:lnTo>
                  <a:pt x="5591181" y="4626142"/>
                </a:lnTo>
                <a:lnTo>
                  <a:pt x="5553632" y="4669325"/>
                </a:lnTo>
                <a:lnTo>
                  <a:pt x="5519836" y="4710630"/>
                </a:lnTo>
                <a:lnTo>
                  <a:pt x="5493550" y="4757566"/>
                </a:lnTo>
                <a:lnTo>
                  <a:pt x="5471021" y="4808259"/>
                </a:lnTo>
                <a:lnTo>
                  <a:pt x="5452246" y="4862708"/>
                </a:lnTo>
                <a:lnTo>
                  <a:pt x="5435349" y="4919033"/>
                </a:lnTo>
                <a:lnTo>
                  <a:pt x="5420328" y="4975357"/>
                </a:lnTo>
                <a:lnTo>
                  <a:pt x="5405308" y="5033560"/>
                </a:lnTo>
                <a:lnTo>
                  <a:pt x="5388410" y="5088007"/>
                </a:lnTo>
                <a:lnTo>
                  <a:pt x="5369636" y="5142453"/>
                </a:lnTo>
                <a:lnTo>
                  <a:pt x="5347108" y="5193146"/>
                </a:lnTo>
                <a:lnTo>
                  <a:pt x="5318944" y="5238207"/>
                </a:lnTo>
                <a:lnTo>
                  <a:pt x="5285151" y="5279510"/>
                </a:lnTo>
                <a:lnTo>
                  <a:pt x="5243845" y="5313305"/>
                </a:lnTo>
                <a:lnTo>
                  <a:pt x="5198784" y="5341467"/>
                </a:lnTo>
                <a:lnTo>
                  <a:pt x="5148091" y="5363998"/>
                </a:lnTo>
                <a:lnTo>
                  <a:pt x="5093644" y="5382773"/>
                </a:lnTo>
                <a:lnTo>
                  <a:pt x="5039198" y="5399670"/>
                </a:lnTo>
                <a:lnTo>
                  <a:pt x="4980995" y="5414691"/>
                </a:lnTo>
                <a:lnTo>
                  <a:pt x="4924669" y="5429711"/>
                </a:lnTo>
                <a:lnTo>
                  <a:pt x="4868345" y="5446609"/>
                </a:lnTo>
                <a:lnTo>
                  <a:pt x="4813899" y="5465383"/>
                </a:lnTo>
                <a:lnTo>
                  <a:pt x="4763206" y="5487914"/>
                </a:lnTo>
                <a:lnTo>
                  <a:pt x="4716270" y="5514197"/>
                </a:lnTo>
                <a:lnTo>
                  <a:pt x="4674964" y="5547992"/>
                </a:lnTo>
                <a:lnTo>
                  <a:pt x="4631782" y="5585543"/>
                </a:lnTo>
                <a:lnTo>
                  <a:pt x="4594231" y="5628725"/>
                </a:lnTo>
                <a:lnTo>
                  <a:pt x="4558559" y="5673785"/>
                </a:lnTo>
                <a:lnTo>
                  <a:pt x="4522886" y="5720721"/>
                </a:lnTo>
                <a:lnTo>
                  <a:pt x="4487214" y="5767659"/>
                </a:lnTo>
                <a:lnTo>
                  <a:pt x="4451542" y="5812719"/>
                </a:lnTo>
                <a:lnTo>
                  <a:pt x="4412114" y="5855901"/>
                </a:lnTo>
                <a:lnTo>
                  <a:pt x="4372686" y="5893450"/>
                </a:lnTo>
                <a:lnTo>
                  <a:pt x="4327628" y="5925368"/>
                </a:lnTo>
                <a:lnTo>
                  <a:pt x="4280690" y="5949776"/>
                </a:lnTo>
                <a:lnTo>
                  <a:pt x="4224364" y="5966674"/>
                </a:lnTo>
                <a:lnTo>
                  <a:pt x="4166161" y="5974184"/>
                </a:lnTo>
                <a:lnTo>
                  <a:pt x="4106083" y="5976061"/>
                </a:lnTo>
                <a:lnTo>
                  <a:pt x="4042247" y="5970428"/>
                </a:lnTo>
                <a:lnTo>
                  <a:pt x="3978413" y="5962919"/>
                </a:lnTo>
                <a:lnTo>
                  <a:pt x="3914577" y="5953530"/>
                </a:lnTo>
                <a:lnTo>
                  <a:pt x="3850743" y="5946022"/>
                </a:lnTo>
                <a:lnTo>
                  <a:pt x="3786907" y="5942266"/>
                </a:lnTo>
                <a:lnTo>
                  <a:pt x="3724950" y="5942266"/>
                </a:lnTo>
                <a:lnTo>
                  <a:pt x="3666749" y="5949776"/>
                </a:lnTo>
                <a:lnTo>
                  <a:pt x="3606669" y="5964797"/>
                </a:lnTo>
                <a:lnTo>
                  <a:pt x="3552221" y="5987325"/>
                </a:lnTo>
                <a:lnTo>
                  <a:pt x="3495897" y="6017366"/>
                </a:lnTo>
                <a:lnTo>
                  <a:pt x="3439573" y="6047407"/>
                </a:lnTo>
                <a:lnTo>
                  <a:pt x="3383247" y="6081200"/>
                </a:lnTo>
                <a:lnTo>
                  <a:pt x="3328798" y="6113118"/>
                </a:lnTo>
                <a:lnTo>
                  <a:pt x="3270598" y="6141280"/>
                </a:lnTo>
                <a:lnTo>
                  <a:pt x="3214272" y="6163811"/>
                </a:lnTo>
                <a:lnTo>
                  <a:pt x="3156069" y="6178831"/>
                </a:lnTo>
                <a:lnTo>
                  <a:pt x="3095991" y="6184462"/>
                </a:lnTo>
                <a:lnTo>
                  <a:pt x="3035911" y="6178831"/>
                </a:lnTo>
                <a:lnTo>
                  <a:pt x="2977708" y="6163811"/>
                </a:lnTo>
                <a:lnTo>
                  <a:pt x="2921385" y="6141280"/>
                </a:lnTo>
                <a:lnTo>
                  <a:pt x="2863182" y="6113118"/>
                </a:lnTo>
                <a:lnTo>
                  <a:pt x="2808733" y="6081200"/>
                </a:lnTo>
                <a:lnTo>
                  <a:pt x="2752409" y="6047407"/>
                </a:lnTo>
                <a:lnTo>
                  <a:pt x="2696083" y="6017366"/>
                </a:lnTo>
                <a:lnTo>
                  <a:pt x="2639760" y="5987325"/>
                </a:lnTo>
                <a:lnTo>
                  <a:pt x="2583436" y="5964797"/>
                </a:lnTo>
                <a:lnTo>
                  <a:pt x="2525233" y="5949776"/>
                </a:lnTo>
                <a:lnTo>
                  <a:pt x="2467030" y="5942266"/>
                </a:lnTo>
                <a:lnTo>
                  <a:pt x="2405071" y="5942266"/>
                </a:lnTo>
                <a:lnTo>
                  <a:pt x="2341237" y="5946022"/>
                </a:lnTo>
                <a:lnTo>
                  <a:pt x="2277403" y="5953530"/>
                </a:lnTo>
                <a:lnTo>
                  <a:pt x="2213567" y="5962919"/>
                </a:lnTo>
                <a:lnTo>
                  <a:pt x="2149731" y="5970428"/>
                </a:lnTo>
                <a:lnTo>
                  <a:pt x="2085897" y="5976061"/>
                </a:lnTo>
                <a:lnTo>
                  <a:pt x="2025819" y="5974184"/>
                </a:lnTo>
                <a:lnTo>
                  <a:pt x="1967617" y="5966674"/>
                </a:lnTo>
                <a:lnTo>
                  <a:pt x="1911291" y="5949776"/>
                </a:lnTo>
                <a:lnTo>
                  <a:pt x="1864354" y="5925368"/>
                </a:lnTo>
                <a:lnTo>
                  <a:pt x="1819293" y="5893450"/>
                </a:lnTo>
                <a:lnTo>
                  <a:pt x="1779867" y="5855901"/>
                </a:lnTo>
                <a:lnTo>
                  <a:pt x="1740438" y="5812719"/>
                </a:lnTo>
                <a:lnTo>
                  <a:pt x="1704766" y="5767659"/>
                </a:lnTo>
                <a:lnTo>
                  <a:pt x="1669094" y="5720721"/>
                </a:lnTo>
                <a:lnTo>
                  <a:pt x="1633422" y="5673785"/>
                </a:lnTo>
                <a:lnTo>
                  <a:pt x="1597750" y="5628725"/>
                </a:lnTo>
                <a:lnTo>
                  <a:pt x="1560199" y="5585543"/>
                </a:lnTo>
                <a:lnTo>
                  <a:pt x="1517016" y="5547992"/>
                </a:lnTo>
                <a:lnTo>
                  <a:pt x="1475711" y="5514197"/>
                </a:lnTo>
                <a:lnTo>
                  <a:pt x="1428774" y="5487914"/>
                </a:lnTo>
                <a:lnTo>
                  <a:pt x="1378082" y="5465383"/>
                </a:lnTo>
                <a:lnTo>
                  <a:pt x="1323635" y="5446609"/>
                </a:lnTo>
                <a:lnTo>
                  <a:pt x="1267309" y="5429711"/>
                </a:lnTo>
                <a:lnTo>
                  <a:pt x="1210986" y="5414691"/>
                </a:lnTo>
                <a:lnTo>
                  <a:pt x="1152783" y="5399670"/>
                </a:lnTo>
                <a:lnTo>
                  <a:pt x="1098336" y="5382773"/>
                </a:lnTo>
                <a:lnTo>
                  <a:pt x="1043887" y="5363998"/>
                </a:lnTo>
                <a:lnTo>
                  <a:pt x="993197" y="5341467"/>
                </a:lnTo>
                <a:lnTo>
                  <a:pt x="948135" y="5313305"/>
                </a:lnTo>
                <a:lnTo>
                  <a:pt x="906830" y="5279510"/>
                </a:lnTo>
                <a:lnTo>
                  <a:pt x="873037" y="5238207"/>
                </a:lnTo>
                <a:lnTo>
                  <a:pt x="844875" y="5193146"/>
                </a:lnTo>
                <a:lnTo>
                  <a:pt x="822344" y="5142453"/>
                </a:lnTo>
                <a:lnTo>
                  <a:pt x="803570" y="5088007"/>
                </a:lnTo>
                <a:lnTo>
                  <a:pt x="786672" y="5033560"/>
                </a:lnTo>
                <a:lnTo>
                  <a:pt x="771652" y="4975357"/>
                </a:lnTo>
                <a:lnTo>
                  <a:pt x="756631" y="4919033"/>
                </a:lnTo>
                <a:lnTo>
                  <a:pt x="739734" y="4862708"/>
                </a:lnTo>
                <a:lnTo>
                  <a:pt x="720959" y="4808259"/>
                </a:lnTo>
                <a:lnTo>
                  <a:pt x="698428" y="4757566"/>
                </a:lnTo>
                <a:lnTo>
                  <a:pt x="672143" y="4710630"/>
                </a:lnTo>
                <a:lnTo>
                  <a:pt x="638351" y="4669325"/>
                </a:lnTo>
                <a:lnTo>
                  <a:pt x="600799" y="4626142"/>
                </a:lnTo>
                <a:lnTo>
                  <a:pt x="557617" y="4588593"/>
                </a:lnTo>
                <a:lnTo>
                  <a:pt x="510678" y="4552921"/>
                </a:lnTo>
                <a:lnTo>
                  <a:pt x="463742" y="4517249"/>
                </a:lnTo>
                <a:lnTo>
                  <a:pt x="416805" y="4481577"/>
                </a:lnTo>
                <a:lnTo>
                  <a:pt x="371744" y="4445903"/>
                </a:lnTo>
                <a:lnTo>
                  <a:pt x="328562" y="4406477"/>
                </a:lnTo>
                <a:lnTo>
                  <a:pt x="291012" y="4367050"/>
                </a:lnTo>
                <a:lnTo>
                  <a:pt x="259096" y="4321989"/>
                </a:lnTo>
                <a:lnTo>
                  <a:pt x="234689" y="4275053"/>
                </a:lnTo>
                <a:lnTo>
                  <a:pt x="217791" y="4218729"/>
                </a:lnTo>
                <a:lnTo>
                  <a:pt x="210281" y="4160526"/>
                </a:lnTo>
                <a:lnTo>
                  <a:pt x="208402" y="4100444"/>
                </a:lnTo>
                <a:lnTo>
                  <a:pt x="214035" y="4036610"/>
                </a:lnTo>
                <a:lnTo>
                  <a:pt x="221545" y="3972776"/>
                </a:lnTo>
                <a:lnTo>
                  <a:pt x="230932" y="3908940"/>
                </a:lnTo>
                <a:lnTo>
                  <a:pt x="238443" y="3845106"/>
                </a:lnTo>
                <a:lnTo>
                  <a:pt x="242199" y="3781272"/>
                </a:lnTo>
                <a:lnTo>
                  <a:pt x="242199" y="3719313"/>
                </a:lnTo>
                <a:lnTo>
                  <a:pt x="234689" y="3661113"/>
                </a:lnTo>
                <a:lnTo>
                  <a:pt x="219668" y="3602910"/>
                </a:lnTo>
                <a:lnTo>
                  <a:pt x="197138" y="3548461"/>
                </a:lnTo>
                <a:lnTo>
                  <a:pt x="168976" y="3492137"/>
                </a:lnTo>
                <a:lnTo>
                  <a:pt x="137057" y="3435814"/>
                </a:lnTo>
                <a:lnTo>
                  <a:pt x="103264" y="3379488"/>
                </a:lnTo>
                <a:lnTo>
                  <a:pt x="71346" y="3325039"/>
                </a:lnTo>
                <a:lnTo>
                  <a:pt x="43182" y="3266839"/>
                </a:lnTo>
                <a:lnTo>
                  <a:pt x="20654" y="3210513"/>
                </a:lnTo>
                <a:lnTo>
                  <a:pt x="5634" y="3152310"/>
                </a:lnTo>
                <a:lnTo>
                  <a:pt x="0" y="3092230"/>
                </a:lnTo>
                <a:lnTo>
                  <a:pt x="5634" y="3032152"/>
                </a:lnTo>
                <a:lnTo>
                  <a:pt x="20654" y="2973950"/>
                </a:lnTo>
                <a:lnTo>
                  <a:pt x="43182" y="2917624"/>
                </a:lnTo>
                <a:lnTo>
                  <a:pt x="71346" y="2859423"/>
                </a:lnTo>
                <a:lnTo>
                  <a:pt x="103264" y="2804974"/>
                </a:lnTo>
                <a:lnTo>
                  <a:pt x="137057" y="2748651"/>
                </a:lnTo>
                <a:lnTo>
                  <a:pt x="168976" y="2692325"/>
                </a:lnTo>
                <a:lnTo>
                  <a:pt x="197138" y="2636001"/>
                </a:lnTo>
                <a:lnTo>
                  <a:pt x="219668" y="2581552"/>
                </a:lnTo>
                <a:lnTo>
                  <a:pt x="234689" y="2523350"/>
                </a:lnTo>
                <a:lnTo>
                  <a:pt x="242199" y="2465149"/>
                </a:lnTo>
                <a:lnTo>
                  <a:pt x="242199" y="2403192"/>
                </a:lnTo>
                <a:lnTo>
                  <a:pt x="238443" y="2339356"/>
                </a:lnTo>
                <a:lnTo>
                  <a:pt x="230932" y="2275522"/>
                </a:lnTo>
                <a:lnTo>
                  <a:pt x="221545" y="2211686"/>
                </a:lnTo>
                <a:lnTo>
                  <a:pt x="214035" y="2147852"/>
                </a:lnTo>
                <a:lnTo>
                  <a:pt x="208402" y="2084018"/>
                </a:lnTo>
                <a:lnTo>
                  <a:pt x="210281" y="2023938"/>
                </a:lnTo>
                <a:lnTo>
                  <a:pt x="217791" y="1965736"/>
                </a:lnTo>
                <a:lnTo>
                  <a:pt x="234689" y="1909410"/>
                </a:lnTo>
                <a:lnTo>
                  <a:pt x="259096" y="1862474"/>
                </a:lnTo>
                <a:lnTo>
                  <a:pt x="291012" y="1817414"/>
                </a:lnTo>
                <a:lnTo>
                  <a:pt x="328562" y="1777986"/>
                </a:lnTo>
                <a:lnTo>
                  <a:pt x="371744" y="1738560"/>
                </a:lnTo>
                <a:lnTo>
                  <a:pt x="416805" y="1702885"/>
                </a:lnTo>
                <a:lnTo>
                  <a:pt x="463742" y="1667213"/>
                </a:lnTo>
                <a:lnTo>
                  <a:pt x="510678" y="1631541"/>
                </a:lnTo>
                <a:lnTo>
                  <a:pt x="557617" y="1595869"/>
                </a:lnTo>
                <a:lnTo>
                  <a:pt x="600799" y="1558320"/>
                </a:lnTo>
                <a:lnTo>
                  <a:pt x="638351" y="1515138"/>
                </a:lnTo>
                <a:lnTo>
                  <a:pt x="672143" y="1473832"/>
                </a:lnTo>
                <a:lnTo>
                  <a:pt x="698428" y="1426896"/>
                </a:lnTo>
                <a:lnTo>
                  <a:pt x="720959" y="1376203"/>
                </a:lnTo>
                <a:lnTo>
                  <a:pt x="739734" y="1321755"/>
                </a:lnTo>
                <a:lnTo>
                  <a:pt x="756631" y="1265429"/>
                </a:lnTo>
                <a:lnTo>
                  <a:pt x="771652" y="1209105"/>
                </a:lnTo>
                <a:lnTo>
                  <a:pt x="786672" y="1150903"/>
                </a:lnTo>
                <a:lnTo>
                  <a:pt x="803570" y="1096456"/>
                </a:lnTo>
                <a:lnTo>
                  <a:pt x="822344" y="1042007"/>
                </a:lnTo>
                <a:lnTo>
                  <a:pt x="844875" y="991317"/>
                </a:lnTo>
                <a:lnTo>
                  <a:pt x="873037" y="946257"/>
                </a:lnTo>
                <a:lnTo>
                  <a:pt x="906830" y="904952"/>
                </a:lnTo>
                <a:lnTo>
                  <a:pt x="948135" y="871157"/>
                </a:lnTo>
                <a:lnTo>
                  <a:pt x="993197" y="842995"/>
                </a:lnTo>
                <a:lnTo>
                  <a:pt x="1043887" y="820464"/>
                </a:lnTo>
                <a:lnTo>
                  <a:pt x="1098336" y="801690"/>
                </a:lnTo>
                <a:lnTo>
                  <a:pt x="1152783" y="784792"/>
                </a:lnTo>
                <a:lnTo>
                  <a:pt x="1210986" y="769772"/>
                </a:lnTo>
                <a:lnTo>
                  <a:pt x="1267309" y="754751"/>
                </a:lnTo>
                <a:lnTo>
                  <a:pt x="1323635" y="737854"/>
                </a:lnTo>
                <a:lnTo>
                  <a:pt x="1378082" y="719079"/>
                </a:lnTo>
                <a:lnTo>
                  <a:pt x="1428774" y="696549"/>
                </a:lnTo>
                <a:lnTo>
                  <a:pt x="1475711" y="670266"/>
                </a:lnTo>
                <a:lnTo>
                  <a:pt x="1517016" y="636471"/>
                </a:lnTo>
                <a:lnTo>
                  <a:pt x="1560199" y="598919"/>
                </a:lnTo>
                <a:lnTo>
                  <a:pt x="1597750" y="555737"/>
                </a:lnTo>
                <a:lnTo>
                  <a:pt x="1633422" y="510678"/>
                </a:lnTo>
                <a:lnTo>
                  <a:pt x="1669094" y="463741"/>
                </a:lnTo>
                <a:lnTo>
                  <a:pt x="1704766" y="416803"/>
                </a:lnTo>
                <a:lnTo>
                  <a:pt x="1740438" y="371743"/>
                </a:lnTo>
                <a:lnTo>
                  <a:pt x="1779867" y="328561"/>
                </a:lnTo>
                <a:lnTo>
                  <a:pt x="1819293" y="291012"/>
                </a:lnTo>
                <a:lnTo>
                  <a:pt x="1864354" y="259094"/>
                </a:lnTo>
                <a:lnTo>
                  <a:pt x="1911291" y="234686"/>
                </a:lnTo>
                <a:lnTo>
                  <a:pt x="1967617" y="217789"/>
                </a:lnTo>
                <a:lnTo>
                  <a:pt x="2025819" y="210279"/>
                </a:lnTo>
                <a:lnTo>
                  <a:pt x="2085897" y="208401"/>
                </a:lnTo>
                <a:lnTo>
                  <a:pt x="2149731" y="214035"/>
                </a:lnTo>
                <a:lnTo>
                  <a:pt x="2213567" y="221545"/>
                </a:lnTo>
                <a:lnTo>
                  <a:pt x="2277403" y="230932"/>
                </a:lnTo>
                <a:lnTo>
                  <a:pt x="2341237" y="238443"/>
                </a:lnTo>
                <a:lnTo>
                  <a:pt x="2405071" y="242197"/>
                </a:lnTo>
                <a:lnTo>
                  <a:pt x="2467030" y="242197"/>
                </a:lnTo>
                <a:lnTo>
                  <a:pt x="2525233" y="234686"/>
                </a:lnTo>
                <a:lnTo>
                  <a:pt x="2583436" y="219666"/>
                </a:lnTo>
                <a:lnTo>
                  <a:pt x="2639760" y="197137"/>
                </a:lnTo>
                <a:lnTo>
                  <a:pt x="2696083" y="167096"/>
                </a:lnTo>
                <a:lnTo>
                  <a:pt x="2752409" y="137057"/>
                </a:lnTo>
                <a:lnTo>
                  <a:pt x="2808733" y="103262"/>
                </a:lnTo>
                <a:lnTo>
                  <a:pt x="2863182" y="71344"/>
                </a:lnTo>
                <a:lnTo>
                  <a:pt x="2921385" y="43182"/>
                </a:lnTo>
                <a:lnTo>
                  <a:pt x="2977708" y="20652"/>
                </a:lnTo>
                <a:lnTo>
                  <a:pt x="3035911" y="5631"/>
                </a:lnTo>
                <a:close/>
              </a:path>
            </a:pathLst>
          </a:cu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Calibri" panose="020F0502020204030204"/>
            </a:endParaRPr>
          </a:p>
        </p:txBody>
      </p:sp>
      <p:pic>
        <p:nvPicPr>
          <p:cNvPr id="12" name="Picture 11" descr="A sign in front of a building&#10;&#10;Description automatically generated">
            <a:extLst>
              <a:ext uri="{FF2B5EF4-FFF2-40B4-BE49-F238E27FC236}">
                <a16:creationId xmlns:a16="http://schemas.microsoft.com/office/drawing/2014/main" id="{9BCF30FF-F9DC-8C41-BA1E-7C9FC3BC8855}"/>
              </a:ext>
            </a:extLst>
          </p:cNvPr>
          <p:cNvPicPr>
            <a:picLocks noChangeAspect="1"/>
          </p:cNvPicPr>
          <p:nvPr/>
        </p:nvPicPr>
        <p:blipFill rotWithShape="1">
          <a:blip r:embed="rId3">
            <a:extLst>
              <a:ext uri="{28A0092B-C50C-407E-A947-70E740481C1C}">
                <a14:useLocalDpi xmlns:a14="http://schemas.microsoft.com/office/drawing/2010/main" val="0"/>
              </a:ext>
            </a:extLst>
          </a:blip>
          <a:srcRect t="30984"/>
          <a:stretch/>
        </p:blipFill>
        <p:spPr>
          <a:xfrm>
            <a:off x="8317627" y="714737"/>
            <a:ext cx="3874373" cy="1511356"/>
          </a:xfrm>
          <a:prstGeom prst="rect">
            <a:avLst/>
          </a:prstGeom>
        </p:spPr>
      </p:pic>
      <p:sp>
        <p:nvSpPr>
          <p:cNvPr id="36" name="Freeform: Shape 35">
            <a:extLst>
              <a:ext uri="{FF2B5EF4-FFF2-40B4-BE49-F238E27FC236}">
                <a16:creationId xmlns:a16="http://schemas.microsoft.com/office/drawing/2014/main" id="{832C9513-3566-446F-B846-92CF23B30E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8726" y="2679700"/>
            <a:ext cx="3071638" cy="3067942"/>
          </a:xfrm>
          <a:custGeom>
            <a:avLst/>
            <a:gdLst>
              <a:gd name="connsiteX0" fmla="*/ 1418354 w 2836707"/>
              <a:gd name="connsiteY0" fmla="*/ 0 h 2833294"/>
              <a:gd name="connsiteX1" fmla="*/ 1445877 w 2836707"/>
              <a:gd name="connsiteY1" fmla="*/ 2580 h 2833294"/>
              <a:gd name="connsiteX2" fmla="*/ 1472542 w 2836707"/>
              <a:gd name="connsiteY2" fmla="*/ 9461 h 2833294"/>
              <a:gd name="connsiteX3" fmla="*/ 1498346 w 2836707"/>
              <a:gd name="connsiteY3" fmla="*/ 19783 h 2833294"/>
              <a:gd name="connsiteX4" fmla="*/ 1525009 w 2836707"/>
              <a:gd name="connsiteY4" fmla="*/ 32685 h 2833294"/>
              <a:gd name="connsiteX5" fmla="*/ 1549954 w 2836707"/>
              <a:gd name="connsiteY5" fmla="*/ 47308 h 2833294"/>
              <a:gd name="connsiteX6" fmla="*/ 1575758 w 2836707"/>
              <a:gd name="connsiteY6" fmla="*/ 62790 h 2833294"/>
              <a:gd name="connsiteX7" fmla="*/ 1601561 w 2836707"/>
              <a:gd name="connsiteY7" fmla="*/ 76552 h 2833294"/>
              <a:gd name="connsiteX8" fmla="*/ 1627365 w 2836707"/>
              <a:gd name="connsiteY8" fmla="*/ 90315 h 2833294"/>
              <a:gd name="connsiteX9" fmla="*/ 1652309 w 2836707"/>
              <a:gd name="connsiteY9" fmla="*/ 100636 h 2833294"/>
              <a:gd name="connsiteX10" fmla="*/ 1679833 w 2836707"/>
              <a:gd name="connsiteY10" fmla="*/ 107517 h 2833294"/>
              <a:gd name="connsiteX11" fmla="*/ 1706497 w 2836707"/>
              <a:gd name="connsiteY11" fmla="*/ 110958 h 2833294"/>
              <a:gd name="connsiteX12" fmla="*/ 1734881 w 2836707"/>
              <a:gd name="connsiteY12" fmla="*/ 110958 h 2833294"/>
              <a:gd name="connsiteX13" fmla="*/ 1764126 w 2836707"/>
              <a:gd name="connsiteY13" fmla="*/ 109238 h 2833294"/>
              <a:gd name="connsiteX14" fmla="*/ 1793370 w 2836707"/>
              <a:gd name="connsiteY14" fmla="*/ 105797 h 2833294"/>
              <a:gd name="connsiteX15" fmla="*/ 1822615 w 2836707"/>
              <a:gd name="connsiteY15" fmla="*/ 101497 h 2833294"/>
              <a:gd name="connsiteX16" fmla="*/ 1851859 w 2836707"/>
              <a:gd name="connsiteY16" fmla="*/ 98056 h 2833294"/>
              <a:gd name="connsiteX17" fmla="*/ 1881104 w 2836707"/>
              <a:gd name="connsiteY17" fmla="*/ 95475 h 2833294"/>
              <a:gd name="connsiteX18" fmla="*/ 1908627 w 2836707"/>
              <a:gd name="connsiteY18" fmla="*/ 96335 h 2833294"/>
              <a:gd name="connsiteX19" fmla="*/ 1935291 w 2836707"/>
              <a:gd name="connsiteY19" fmla="*/ 99776 h 2833294"/>
              <a:gd name="connsiteX20" fmla="*/ 1961095 w 2836707"/>
              <a:gd name="connsiteY20" fmla="*/ 107517 h 2833294"/>
              <a:gd name="connsiteX21" fmla="*/ 1982599 w 2836707"/>
              <a:gd name="connsiteY21" fmla="*/ 118699 h 2833294"/>
              <a:gd name="connsiteX22" fmla="*/ 2003241 w 2836707"/>
              <a:gd name="connsiteY22" fmla="*/ 133322 h 2833294"/>
              <a:gd name="connsiteX23" fmla="*/ 2021304 w 2836707"/>
              <a:gd name="connsiteY23" fmla="*/ 150524 h 2833294"/>
              <a:gd name="connsiteX24" fmla="*/ 2039367 w 2836707"/>
              <a:gd name="connsiteY24" fmla="*/ 170307 h 2833294"/>
              <a:gd name="connsiteX25" fmla="*/ 2055710 w 2836707"/>
              <a:gd name="connsiteY25" fmla="*/ 190950 h 2833294"/>
              <a:gd name="connsiteX26" fmla="*/ 2072052 w 2836707"/>
              <a:gd name="connsiteY26" fmla="*/ 212454 h 2833294"/>
              <a:gd name="connsiteX27" fmla="*/ 2088394 w 2836707"/>
              <a:gd name="connsiteY27" fmla="*/ 233957 h 2833294"/>
              <a:gd name="connsiteX28" fmla="*/ 2104736 w 2836707"/>
              <a:gd name="connsiteY28" fmla="*/ 254601 h 2833294"/>
              <a:gd name="connsiteX29" fmla="*/ 2121940 w 2836707"/>
              <a:gd name="connsiteY29" fmla="*/ 274384 h 2833294"/>
              <a:gd name="connsiteX30" fmla="*/ 2141723 w 2836707"/>
              <a:gd name="connsiteY30" fmla="*/ 291587 h 2833294"/>
              <a:gd name="connsiteX31" fmla="*/ 2160646 w 2836707"/>
              <a:gd name="connsiteY31" fmla="*/ 307070 h 2833294"/>
              <a:gd name="connsiteX32" fmla="*/ 2182149 w 2836707"/>
              <a:gd name="connsiteY32" fmla="*/ 319111 h 2833294"/>
              <a:gd name="connsiteX33" fmla="*/ 2205372 w 2836707"/>
              <a:gd name="connsiteY33" fmla="*/ 329433 h 2833294"/>
              <a:gd name="connsiteX34" fmla="*/ 2230316 w 2836707"/>
              <a:gd name="connsiteY34" fmla="*/ 338034 h 2833294"/>
              <a:gd name="connsiteX35" fmla="*/ 2256119 w 2836707"/>
              <a:gd name="connsiteY35" fmla="*/ 345775 h 2833294"/>
              <a:gd name="connsiteX36" fmla="*/ 2281923 w 2836707"/>
              <a:gd name="connsiteY36" fmla="*/ 352656 h 2833294"/>
              <a:gd name="connsiteX37" fmla="*/ 2308587 w 2836707"/>
              <a:gd name="connsiteY37" fmla="*/ 359538 h 2833294"/>
              <a:gd name="connsiteX38" fmla="*/ 2333531 w 2836707"/>
              <a:gd name="connsiteY38" fmla="*/ 367279 h 2833294"/>
              <a:gd name="connsiteX39" fmla="*/ 2358474 w 2836707"/>
              <a:gd name="connsiteY39" fmla="*/ 375880 h 2833294"/>
              <a:gd name="connsiteX40" fmla="*/ 2381698 w 2836707"/>
              <a:gd name="connsiteY40" fmla="*/ 386202 h 2833294"/>
              <a:gd name="connsiteX41" fmla="*/ 2402342 w 2836707"/>
              <a:gd name="connsiteY41" fmla="*/ 399104 h 2833294"/>
              <a:gd name="connsiteX42" fmla="*/ 2421265 w 2836707"/>
              <a:gd name="connsiteY42" fmla="*/ 414587 h 2833294"/>
              <a:gd name="connsiteX43" fmla="*/ 2436746 w 2836707"/>
              <a:gd name="connsiteY43" fmla="*/ 433510 h 2833294"/>
              <a:gd name="connsiteX44" fmla="*/ 2449649 w 2836707"/>
              <a:gd name="connsiteY44" fmla="*/ 454153 h 2833294"/>
              <a:gd name="connsiteX45" fmla="*/ 2459970 w 2836707"/>
              <a:gd name="connsiteY45" fmla="*/ 477376 h 2833294"/>
              <a:gd name="connsiteX46" fmla="*/ 2468571 w 2836707"/>
              <a:gd name="connsiteY46" fmla="*/ 502321 h 2833294"/>
              <a:gd name="connsiteX47" fmla="*/ 2476312 w 2836707"/>
              <a:gd name="connsiteY47" fmla="*/ 527264 h 2833294"/>
              <a:gd name="connsiteX48" fmla="*/ 2483194 w 2836707"/>
              <a:gd name="connsiteY48" fmla="*/ 553929 h 2833294"/>
              <a:gd name="connsiteX49" fmla="*/ 2490075 w 2836707"/>
              <a:gd name="connsiteY49" fmla="*/ 579732 h 2833294"/>
              <a:gd name="connsiteX50" fmla="*/ 2497816 w 2836707"/>
              <a:gd name="connsiteY50" fmla="*/ 605537 h 2833294"/>
              <a:gd name="connsiteX51" fmla="*/ 2506417 w 2836707"/>
              <a:gd name="connsiteY51" fmla="*/ 630482 h 2833294"/>
              <a:gd name="connsiteX52" fmla="*/ 2516738 w 2836707"/>
              <a:gd name="connsiteY52" fmla="*/ 653705 h 2833294"/>
              <a:gd name="connsiteX53" fmla="*/ 2528781 w 2836707"/>
              <a:gd name="connsiteY53" fmla="*/ 675208 h 2833294"/>
              <a:gd name="connsiteX54" fmla="*/ 2544263 w 2836707"/>
              <a:gd name="connsiteY54" fmla="*/ 694132 h 2833294"/>
              <a:gd name="connsiteX55" fmla="*/ 2561465 w 2836707"/>
              <a:gd name="connsiteY55" fmla="*/ 713915 h 2833294"/>
              <a:gd name="connsiteX56" fmla="*/ 2581248 w 2836707"/>
              <a:gd name="connsiteY56" fmla="*/ 731117 h 2833294"/>
              <a:gd name="connsiteX57" fmla="*/ 2601892 w 2836707"/>
              <a:gd name="connsiteY57" fmla="*/ 747460 h 2833294"/>
              <a:gd name="connsiteX58" fmla="*/ 2624255 w 2836707"/>
              <a:gd name="connsiteY58" fmla="*/ 763802 h 2833294"/>
              <a:gd name="connsiteX59" fmla="*/ 2645758 w 2836707"/>
              <a:gd name="connsiteY59" fmla="*/ 780145 h 2833294"/>
              <a:gd name="connsiteX60" fmla="*/ 2666401 w 2836707"/>
              <a:gd name="connsiteY60" fmla="*/ 796488 h 2833294"/>
              <a:gd name="connsiteX61" fmla="*/ 2686183 w 2836707"/>
              <a:gd name="connsiteY61" fmla="*/ 814551 h 2833294"/>
              <a:gd name="connsiteX62" fmla="*/ 2703387 w 2836707"/>
              <a:gd name="connsiteY62" fmla="*/ 832614 h 2833294"/>
              <a:gd name="connsiteX63" fmla="*/ 2718009 w 2836707"/>
              <a:gd name="connsiteY63" fmla="*/ 853257 h 2833294"/>
              <a:gd name="connsiteX64" fmla="*/ 2729191 w 2836707"/>
              <a:gd name="connsiteY64" fmla="*/ 874760 h 2833294"/>
              <a:gd name="connsiteX65" fmla="*/ 2736932 w 2836707"/>
              <a:gd name="connsiteY65" fmla="*/ 900565 h 2833294"/>
              <a:gd name="connsiteX66" fmla="*/ 2740372 w 2836707"/>
              <a:gd name="connsiteY66" fmla="*/ 927229 h 2833294"/>
              <a:gd name="connsiteX67" fmla="*/ 2741233 w 2836707"/>
              <a:gd name="connsiteY67" fmla="*/ 954754 h 2833294"/>
              <a:gd name="connsiteX68" fmla="*/ 2738652 w 2836707"/>
              <a:gd name="connsiteY68" fmla="*/ 983998 h 2833294"/>
              <a:gd name="connsiteX69" fmla="*/ 2735211 w 2836707"/>
              <a:gd name="connsiteY69" fmla="*/ 1013242 h 2833294"/>
              <a:gd name="connsiteX70" fmla="*/ 2730911 w 2836707"/>
              <a:gd name="connsiteY70" fmla="*/ 1042487 h 2833294"/>
              <a:gd name="connsiteX71" fmla="*/ 2727470 w 2836707"/>
              <a:gd name="connsiteY71" fmla="*/ 1071732 h 2833294"/>
              <a:gd name="connsiteX72" fmla="*/ 2725751 w 2836707"/>
              <a:gd name="connsiteY72" fmla="*/ 1100977 h 2833294"/>
              <a:gd name="connsiteX73" fmla="*/ 2725751 w 2836707"/>
              <a:gd name="connsiteY73" fmla="*/ 1129361 h 2833294"/>
              <a:gd name="connsiteX74" fmla="*/ 2729191 w 2836707"/>
              <a:gd name="connsiteY74" fmla="*/ 1156025 h 2833294"/>
              <a:gd name="connsiteX75" fmla="*/ 2736071 w 2836707"/>
              <a:gd name="connsiteY75" fmla="*/ 1182689 h 2833294"/>
              <a:gd name="connsiteX76" fmla="*/ 2746393 w 2836707"/>
              <a:gd name="connsiteY76" fmla="*/ 1207634 h 2833294"/>
              <a:gd name="connsiteX77" fmla="*/ 2760156 w 2836707"/>
              <a:gd name="connsiteY77" fmla="*/ 1233438 h 2833294"/>
              <a:gd name="connsiteX78" fmla="*/ 2773917 w 2836707"/>
              <a:gd name="connsiteY78" fmla="*/ 1259242 h 2833294"/>
              <a:gd name="connsiteX79" fmla="*/ 2789400 w 2836707"/>
              <a:gd name="connsiteY79" fmla="*/ 1285046 h 2833294"/>
              <a:gd name="connsiteX80" fmla="*/ 2804021 w 2836707"/>
              <a:gd name="connsiteY80" fmla="*/ 1309991 h 2833294"/>
              <a:gd name="connsiteX81" fmla="*/ 2816924 w 2836707"/>
              <a:gd name="connsiteY81" fmla="*/ 1336654 h 2833294"/>
              <a:gd name="connsiteX82" fmla="*/ 2827245 w 2836707"/>
              <a:gd name="connsiteY82" fmla="*/ 1362459 h 2833294"/>
              <a:gd name="connsiteX83" fmla="*/ 2834126 w 2836707"/>
              <a:gd name="connsiteY83" fmla="*/ 1389123 h 2833294"/>
              <a:gd name="connsiteX84" fmla="*/ 2836707 w 2836707"/>
              <a:gd name="connsiteY84" fmla="*/ 1416647 h 2833294"/>
              <a:gd name="connsiteX85" fmla="*/ 2834126 w 2836707"/>
              <a:gd name="connsiteY85" fmla="*/ 1444171 h 2833294"/>
              <a:gd name="connsiteX86" fmla="*/ 2827245 w 2836707"/>
              <a:gd name="connsiteY86" fmla="*/ 1470836 h 2833294"/>
              <a:gd name="connsiteX87" fmla="*/ 2816924 w 2836707"/>
              <a:gd name="connsiteY87" fmla="*/ 1496640 h 2833294"/>
              <a:gd name="connsiteX88" fmla="*/ 2804021 w 2836707"/>
              <a:gd name="connsiteY88" fmla="*/ 1523304 h 2833294"/>
              <a:gd name="connsiteX89" fmla="*/ 2789400 w 2836707"/>
              <a:gd name="connsiteY89" fmla="*/ 1548248 h 2833294"/>
              <a:gd name="connsiteX90" fmla="*/ 2773917 w 2836707"/>
              <a:gd name="connsiteY90" fmla="*/ 1574053 h 2833294"/>
              <a:gd name="connsiteX91" fmla="*/ 2760156 w 2836707"/>
              <a:gd name="connsiteY91" fmla="*/ 1599857 h 2833294"/>
              <a:gd name="connsiteX92" fmla="*/ 2746393 w 2836707"/>
              <a:gd name="connsiteY92" fmla="*/ 1625660 h 2833294"/>
              <a:gd name="connsiteX93" fmla="*/ 2736071 w 2836707"/>
              <a:gd name="connsiteY93" fmla="*/ 1650605 h 2833294"/>
              <a:gd name="connsiteX94" fmla="*/ 2729191 w 2836707"/>
              <a:gd name="connsiteY94" fmla="*/ 1677269 h 2833294"/>
              <a:gd name="connsiteX95" fmla="*/ 2725751 w 2836707"/>
              <a:gd name="connsiteY95" fmla="*/ 1703933 h 2833294"/>
              <a:gd name="connsiteX96" fmla="*/ 2725751 w 2836707"/>
              <a:gd name="connsiteY96" fmla="*/ 1732318 h 2833294"/>
              <a:gd name="connsiteX97" fmla="*/ 2727470 w 2836707"/>
              <a:gd name="connsiteY97" fmla="*/ 1761563 h 2833294"/>
              <a:gd name="connsiteX98" fmla="*/ 2730911 w 2836707"/>
              <a:gd name="connsiteY98" fmla="*/ 1790807 h 2833294"/>
              <a:gd name="connsiteX99" fmla="*/ 2735211 w 2836707"/>
              <a:gd name="connsiteY99" fmla="*/ 1820052 h 2833294"/>
              <a:gd name="connsiteX100" fmla="*/ 2738652 w 2836707"/>
              <a:gd name="connsiteY100" fmla="*/ 1849297 h 2833294"/>
              <a:gd name="connsiteX101" fmla="*/ 2741233 w 2836707"/>
              <a:gd name="connsiteY101" fmla="*/ 1878541 h 2833294"/>
              <a:gd name="connsiteX102" fmla="*/ 2740372 w 2836707"/>
              <a:gd name="connsiteY102" fmla="*/ 1906066 h 2833294"/>
              <a:gd name="connsiteX103" fmla="*/ 2736932 w 2836707"/>
              <a:gd name="connsiteY103" fmla="*/ 1932731 h 2833294"/>
              <a:gd name="connsiteX104" fmla="*/ 2729191 w 2836707"/>
              <a:gd name="connsiteY104" fmla="*/ 1958534 h 2833294"/>
              <a:gd name="connsiteX105" fmla="*/ 2718009 w 2836707"/>
              <a:gd name="connsiteY105" fmla="*/ 1980037 h 2833294"/>
              <a:gd name="connsiteX106" fmla="*/ 2703387 w 2836707"/>
              <a:gd name="connsiteY106" fmla="*/ 2000681 h 2833294"/>
              <a:gd name="connsiteX107" fmla="*/ 2686183 w 2836707"/>
              <a:gd name="connsiteY107" fmla="*/ 2018744 h 2833294"/>
              <a:gd name="connsiteX108" fmla="*/ 2666401 w 2836707"/>
              <a:gd name="connsiteY108" fmla="*/ 2036806 h 2833294"/>
              <a:gd name="connsiteX109" fmla="*/ 2645758 w 2836707"/>
              <a:gd name="connsiteY109" fmla="*/ 2053150 h 2833294"/>
              <a:gd name="connsiteX110" fmla="*/ 2624255 w 2836707"/>
              <a:gd name="connsiteY110" fmla="*/ 2069492 h 2833294"/>
              <a:gd name="connsiteX111" fmla="*/ 2601892 w 2836707"/>
              <a:gd name="connsiteY111" fmla="*/ 2085835 h 2833294"/>
              <a:gd name="connsiteX112" fmla="*/ 2581248 w 2836707"/>
              <a:gd name="connsiteY112" fmla="*/ 2102177 h 2833294"/>
              <a:gd name="connsiteX113" fmla="*/ 2561465 w 2836707"/>
              <a:gd name="connsiteY113" fmla="*/ 2119379 h 2833294"/>
              <a:gd name="connsiteX114" fmla="*/ 2544263 w 2836707"/>
              <a:gd name="connsiteY114" fmla="*/ 2139163 h 2833294"/>
              <a:gd name="connsiteX115" fmla="*/ 2528781 w 2836707"/>
              <a:gd name="connsiteY115" fmla="*/ 2158086 h 2833294"/>
              <a:gd name="connsiteX116" fmla="*/ 2516738 w 2836707"/>
              <a:gd name="connsiteY116" fmla="*/ 2179589 h 2833294"/>
              <a:gd name="connsiteX117" fmla="*/ 2506417 w 2836707"/>
              <a:gd name="connsiteY117" fmla="*/ 2202813 h 2833294"/>
              <a:gd name="connsiteX118" fmla="*/ 2497816 w 2836707"/>
              <a:gd name="connsiteY118" fmla="*/ 2227757 h 2833294"/>
              <a:gd name="connsiteX119" fmla="*/ 2490075 w 2836707"/>
              <a:gd name="connsiteY119" fmla="*/ 2253562 h 2833294"/>
              <a:gd name="connsiteX120" fmla="*/ 2483194 w 2836707"/>
              <a:gd name="connsiteY120" fmla="*/ 2279366 h 2833294"/>
              <a:gd name="connsiteX121" fmla="*/ 2476312 w 2836707"/>
              <a:gd name="connsiteY121" fmla="*/ 2306030 h 2833294"/>
              <a:gd name="connsiteX122" fmla="*/ 2468571 w 2836707"/>
              <a:gd name="connsiteY122" fmla="*/ 2330974 h 2833294"/>
              <a:gd name="connsiteX123" fmla="*/ 2459970 w 2836707"/>
              <a:gd name="connsiteY123" fmla="*/ 2355917 h 2833294"/>
              <a:gd name="connsiteX124" fmla="*/ 2449649 w 2836707"/>
              <a:gd name="connsiteY124" fmla="*/ 2379141 h 2833294"/>
              <a:gd name="connsiteX125" fmla="*/ 2436746 w 2836707"/>
              <a:gd name="connsiteY125" fmla="*/ 2399785 h 2833294"/>
              <a:gd name="connsiteX126" fmla="*/ 2421265 w 2836707"/>
              <a:gd name="connsiteY126" fmla="*/ 2418708 h 2833294"/>
              <a:gd name="connsiteX127" fmla="*/ 2402342 w 2836707"/>
              <a:gd name="connsiteY127" fmla="*/ 2434190 h 2833294"/>
              <a:gd name="connsiteX128" fmla="*/ 2381698 w 2836707"/>
              <a:gd name="connsiteY128" fmla="*/ 2447092 h 2833294"/>
              <a:gd name="connsiteX129" fmla="*/ 2358474 w 2836707"/>
              <a:gd name="connsiteY129" fmla="*/ 2457414 h 2833294"/>
              <a:gd name="connsiteX130" fmla="*/ 2333531 w 2836707"/>
              <a:gd name="connsiteY130" fmla="*/ 2466015 h 2833294"/>
              <a:gd name="connsiteX131" fmla="*/ 2308587 w 2836707"/>
              <a:gd name="connsiteY131" fmla="*/ 2473756 h 2833294"/>
              <a:gd name="connsiteX132" fmla="*/ 2281923 w 2836707"/>
              <a:gd name="connsiteY132" fmla="*/ 2480638 h 2833294"/>
              <a:gd name="connsiteX133" fmla="*/ 2256119 w 2836707"/>
              <a:gd name="connsiteY133" fmla="*/ 2487519 h 2833294"/>
              <a:gd name="connsiteX134" fmla="*/ 2230316 w 2836707"/>
              <a:gd name="connsiteY134" fmla="*/ 2495260 h 2833294"/>
              <a:gd name="connsiteX135" fmla="*/ 2205372 w 2836707"/>
              <a:gd name="connsiteY135" fmla="*/ 2503862 h 2833294"/>
              <a:gd name="connsiteX136" fmla="*/ 2182149 w 2836707"/>
              <a:gd name="connsiteY136" fmla="*/ 2514184 h 2833294"/>
              <a:gd name="connsiteX137" fmla="*/ 2160646 w 2836707"/>
              <a:gd name="connsiteY137" fmla="*/ 2526225 h 2833294"/>
              <a:gd name="connsiteX138" fmla="*/ 2141723 w 2836707"/>
              <a:gd name="connsiteY138" fmla="*/ 2541707 h 2833294"/>
              <a:gd name="connsiteX139" fmla="*/ 2121940 w 2836707"/>
              <a:gd name="connsiteY139" fmla="*/ 2558911 h 2833294"/>
              <a:gd name="connsiteX140" fmla="*/ 2104736 w 2836707"/>
              <a:gd name="connsiteY140" fmla="*/ 2578694 h 2833294"/>
              <a:gd name="connsiteX141" fmla="*/ 2088394 w 2836707"/>
              <a:gd name="connsiteY141" fmla="*/ 2599337 h 2833294"/>
              <a:gd name="connsiteX142" fmla="*/ 2072052 w 2836707"/>
              <a:gd name="connsiteY142" fmla="*/ 2620840 h 2833294"/>
              <a:gd name="connsiteX143" fmla="*/ 2055710 w 2836707"/>
              <a:gd name="connsiteY143" fmla="*/ 2642344 h 2833294"/>
              <a:gd name="connsiteX144" fmla="*/ 2039367 w 2836707"/>
              <a:gd name="connsiteY144" fmla="*/ 2662987 h 2833294"/>
              <a:gd name="connsiteX145" fmla="*/ 2021304 w 2836707"/>
              <a:gd name="connsiteY145" fmla="*/ 2682770 h 2833294"/>
              <a:gd name="connsiteX146" fmla="*/ 2003241 w 2836707"/>
              <a:gd name="connsiteY146" fmla="*/ 2699973 h 2833294"/>
              <a:gd name="connsiteX147" fmla="*/ 1982599 w 2836707"/>
              <a:gd name="connsiteY147" fmla="*/ 2714595 h 2833294"/>
              <a:gd name="connsiteX148" fmla="*/ 1961095 w 2836707"/>
              <a:gd name="connsiteY148" fmla="*/ 2725777 h 2833294"/>
              <a:gd name="connsiteX149" fmla="*/ 1935291 w 2836707"/>
              <a:gd name="connsiteY149" fmla="*/ 2733518 h 2833294"/>
              <a:gd name="connsiteX150" fmla="*/ 1908627 w 2836707"/>
              <a:gd name="connsiteY150" fmla="*/ 2736959 h 2833294"/>
              <a:gd name="connsiteX151" fmla="*/ 1881104 w 2836707"/>
              <a:gd name="connsiteY151" fmla="*/ 2737819 h 2833294"/>
              <a:gd name="connsiteX152" fmla="*/ 1851859 w 2836707"/>
              <a:gd name="connsiteY152" fmla="*/ 2735238 h 2833294"/>
              <a:gd name="connsiteX153" fmla="*/ 1822615 w 2836707"/>
              <a:gd name="connsiteY153" fmla="*/ 2731799 h 2833294"/>
              <a:gd name="connsiteX154" fmla="*/ 1793370 w 2836707"/>
              <a:gd name="connsiteY154" fmla="*/ 2727497 h 2833294"/>
              <a:gd name="connsiteX155" fmla="*/ 1764126 w 2836707"/>
              <a:gd name="connsiteY155" fmla="*/ 2724057 h 2833294"/>
              <a:gd name="connsiteX156" fmla="*/ 1734881 w 2836707"/>
              <a:gd name="connsiteY156" fmla="*/ 2722336 h 2833294"/>
              <a:gd name="connsiteX157" fmla="*/ 1706497 w 2836707"/>
              <a:gd name="connsiteY157" fmla="*/ 2722336 h 2833294"/>
              <a:gd name="connsiteX158" fmla="*/ 1679833 w 2836707"/>
              <a:gd name="connsiteY158" fmla="*/ 2725777 h 2833294"/>
              <a:gd name="connsiteX159" fmla="*/ 1652309 w 2836707"/>
              <a:gd name="connsiteY159" fmla="*/ 2732658 h 2833294"/>
              <a:gd name="connsiteX160" fmla="*/ 1627365 w 2836707"/>
              <a:gd name="connsiteY160" fmla="*/ 2742980 h 2833294"/>
              <a:gd name="connsiteX161" fmla="*/ 1601561 w 2836707"/>
              <a:gd name="connsiteY161" fmla="*/ 2756742 h 2833294"/>
              <a:gd name="connsiteX162" fmla="*/ 1575758 w 2836707"/>
              <a:gd name="connsiteY162" fmla="*/ 2770505 h 2833294"/>
              <a:gd name="connsiteX163" fmla="*/ 1549954 w 2836707"/>
              <a:gd name="connsiteY163" fmla="*/ 2785987 h 2833294"/>
              <a:gd name="connsiteX164" fmla="*/ 1525009 w 2836707"/>
              <a:gd name="connsiteY164" fmla="*/ 2800609 h 2833294"/>
              <a:gd name="connsiteX165" fmla="*/ 1498346 w 2836707"/>
              <a:gd name="connsiteY165" fmla="*/ 2813511 h 2833294"/>
              <a:gd name="connsiteX166" fmla="*/ 1472542 w 2836707"/>
              <a:gd name="connsiteY166" fmla="*/ 2823833 h 2833294"/>
              <a:gd name="connsiteX167" fmla="*/ 1445877 w 2836707"/>
              <a:gd name="connsiteY167" fmla="*/ 2830714 h 2833294"/>
              <a:gd name="connsiteX168" fmla="*/ 1418354 w 2836707"/>
              <a:gd name="connsiteY168" fmla="*/ 2833294 h 2833294"/>
              <a:gd name="connsiteX169" fmla="*/ 1390830 w 2836707"/>
              <a:gd name="connsiteY169" fmla="*/ 2830714 h 2833294"/>
              <a:gd name="connsiteX170" fmla="*/ 1364166 w 2836707"/>
              <a:gd name="connsiteY170" fmla="*/ 2823833 h 2833294"/>
              <a:gd name="connsiteX171" fmla="*/ 1338362 w 2836707"/>
              <a:gd name="connsiteY171" fmla="*/ 2813511 h 2833294"/>
              <a:gd name="connsiteX172" fmla="*/ 1311698 w 2836707"/>
              <a:gd name="connsiteY172" fmla="*/ 2800609 h 2833294"/>
              <a:gd name="connsiteX173" fmla="*/ 1286754 w 2836707"/>
              <a:gd name="connsiteY173" fmla="*/ 2785987 h 2833294"/>
              <a:gd name="connsiteX174" fmla="*/ 1260950 w 2836707"/>
              <a:gd name="connsiteY174" fmla="*/ 2770505 h 2833294"/>
              <a:gd name="connsiteX175" fmla="*/ 1235146 w 2836707"/>
              <a:gd name="connsiteY175" fmla="*/ 2756742 h 2833294"/>
              <a:gd name="connsiteX176" fmla="*/ 1209343 w 2836707"/>
              <a:gd name="connsiteY176" fmla="*/ 2742980 h 2833294"/>
              <a:gd name="connsiteX177" fmla="*/ 1183539 w 2836707"/>
              <a:gd name="connsiteY177" fmla="*/ 2732658 h 2833294"/>
              <a:gd name="connsiteX178" fmla="*/ 1156875 w 2836707"/>
              <a:gd name="connsiteY178" fmla="*/ 2725777 h 2833294"/>
              <a:gd name="connsiteX179" fmla="*/ 1130211 w 2836707"/>
              <a:gd name="connsiteY179" fmla="*/ 2722336 h 2833294"/>
              <a:gd name="connsiteX180" fmla="*/ 1101826 w 2836707"/>
              <a:gd name="connsiteY180" fmla="*/ 2722336 h 2833294"/>
              <a:gd name="connsiteX181" fmla="*/ 1072582 w 2836707"/>
              <a:gd name="connsiteY181" fmla="*/ 2724057 h 2833294"/>
              <a:gd name="connsiteX182" fmla="*/ 1043338 w 2836707"/>
              <a:gd name="connsiteY182" fmla="*/ 2727497 h 2833294"/>
              <a:gd name="connsiteX183" fmla="*/ 1014093 w 2836707"/>
              <a:gd name="connsiteY183" fmla="*/ 2731799 h 2833294"/>
              <a:gd name="connsiteX184" fmla="*/ 984848 w 2836707"/>
              <a:gd name="connsiteY184" fmla="*/ 2735238 h 2833294"/>
              <a:gd name="connsiteX185" fmla="*/ 955604 w 2836707"/>
              <a:gd name="connsiteY185" fmla="*/ 2737819 h 2833294"/>
              <a:gd name="connsiteX186" fmla="*/ 928081 w 2836707"/>
              <a:gd name="connsiteY186" fmla="*/ 2736959 h 2833294"/>
              <a:gd name="connsiteX187" fmla="*/ 901416 w 2836707"/>
              <a:gd name="connsiteY187" fmla="*/ 2733518 h 2833294"/>
              <a:gd name="connsiteX188" fmla="*/ 875612 w 2836707"/>
              <a:gd name="connsiteY188" fmla="*/ 2725777 h 2833294"/>
              <a:gd name="connsiteX189" fmla="*/ 854109 w 2836707"/>
              <a:gd name="connsiteY189" fmla="*/ 2714595 h 2833294"/>
              <a:gd name="connsiteX190" fmla="*/ 833465 w 2836707"/>
              <a:gd name="connsiteY190" fmla="*/ 2699973 h 2833294"/>
              <a:gd name="connsiteX191" fmla="*/ 815403 w 2836707"/>
              <a:gd name="connsiteY191" fmla="*/ 2682770 h 2833294"/>
              <a:gd name="connsiteX192" fmla="*/ 797340 w 2836707"/>
              <a:gd name="connsiteY192" fmla="*/ 2662987 h 2833294"/>
              <a:gd name="connsiteX193" fmla="*/ 780998 w 2836707"/>
              <a:gd name="connsiteY193" fmla="*/ 2642344 h 2833294"/>
              <a:gd name="connsiteX194" fmla="*/ 764655 w 2836707"/>
              <a:gd name="connsiteY194" fmla="*/ 2620840 h 2833294"/>
              <a:gd name="connsiteX195" fmla="*/ 748313 w 2836707"/>
              <a:gd name="connsiteY195" fmla="*/ 2599337 h 2833294"/>
              <a:gd name="connsiteX196" fmla="*/ 731971 w 2836707"/>
              <a:gd name="connsiteY196" fmla="*/ 2578694 h 2833294"/>
              <a:gd name="connsiteX197" fmla="*/ 714768 w 2836707"/>
              <a:gd name="connsiteY197" fmla="*/ 2558911 h 2833294"/>
              <a:gd name="connsiteX198" fmla="*/ 694985 w 2836707"/>
              <a:gd name="connsiteY198" fmla="*/ 2541707 h 2833294"/>
              <a:gd name="connsiteX199" fmla="*/ 676062 w 2836707"/>
              <a:gd name="connsiteY199" fmla="*/ 2526225 h 2833294"/>
              <a:gd name="connsiteX200" fmla="*/ 654559 w 2836707"/>
              <a:gd name="connsiteY200" fmla="*/ 2514184 h 2833294"/>
              <a:gd name="connsiteX201" fmla="*/ 631335 w 2836707"/>
              <a:gd name="connsiteY201" fmla="*/ 2503862 h 2833294"/>
              <a:gd name="connsiteX202" fmla="*/ 606392 w 2836707"/>
              <a:gd name="connsiteY202" fmla="*/ 2495260 h 2833294"/>
              <a:gd name="connsiteX203" fmla="*/ 580587 w 2836707"/>
              <a:gd name="connsiteY203" fmla="*/ 2487519 h 2833294"/>
              <a:gd name="connsiteX204" fmla="*/ 554784 w 2836707"/>
              <a:gd name="connsiteY204" fmla="*/ 2480638 h 2833294"/>
              <a:gd name="connsiteX205" fmla="*/ 528120 w 2836707"/>
              <a:gd name="connsiteY205" fmla="*/ 2473756 h 2833294"/>
              <a:gd name="connsiteX206" fmla="*/ 503176 w 2836707"/>
              <a:gd name="connsiteY206" fmla="*/ 2466015 h 2833294"/>
              <a:gd name="connsiteX207" fmla="*/ 478232 w 2836707"/>
              <a:gd name="connsiteY207" fmla="*/ 2457414 h 2833294"/>
              <a:gd name="connsiteX208" fmla="*/ 455009 w 2836707"/>
              <a:gd name="connsiteY208" fmla="*/ 2447092 h 2833294"/>
              <a:gd name="connsiteX209" fmla="*/ 434366 w 2836707"/>
              <a:gd name="connsiteY209" fmla="*/ 2434190 h 2833294"/>
              <a:gd name="connsiteX210" fmla="*/ 415442 w 2836707"/>
              <a:gd name="connsiteY210" fmla="*/ 2418708 h 2833294"/>
              <a:gd name="connsiteX211" fmla="*/ 399961 w 2836707"/>
              <a:gd name="connsiteY211" fmla="*/ 2399785 h 2833294"/>
              <a:gd name="connsiteX212" fmla="*/ 387059 w 2836707"/>
              <a:gd name="connsiteY212" fmla="*/ 2379141 h 2833294"/>
              <a:gd name="connsiteX213" fmla="*/ 376737 w 2836707"/>
              <a:gd name="connsiteY213" fmla="*/ 2355917 h 2833294"/>
              <a:gd name="connsiteX214" fmla="*/ 368136 w 2836707"/>
              <a:gd name="connsiteY214" fmla="*/ 2330974 h 2833294"/>
              <a:gd name="connsiteX215" fmla="*/ 360395 w 2836707"/>
              <a:gd name="connsiteY215" fmla="*/ 2306030 h 2833294"/>
              <a:gd name="connsiteX216" fmla="*/ 353514 w 2836707"/>
              <a:gd name="connsiteY216" fmla="*/ 2279366 h 2833294"/>
              <a:gd name="connsiteX217" fmla="*/ 346633 w 2836707"/>
              <a:gd name="connsiteY217" fmla="*/ 2253562 h 2833294"/>
              <a:gd name="connsiteX218" fmla="*/ 338891 w 2836707"/>
              <a:gd name="connsiteY218" fmla="*/ 2227757 h 2833294"/>
              <a:gd name="connsiteX219" fmla="*/ 330290 w 2836707"/>
              <a:gd name="connsiteY219" fmla="*/ 2202813 h 2833294"/>
              <a:gd name="connsiteX220" fmla="*/ 319968 w 2836707"/>
              <a:gd name="connsiteY220" fmla="*/ 2179589 h 2833294"/>
              <a:gd name="connsiteX221" fmla="*/ 307927 w 2836707"/>
              <a:gd name="connsiteY221" fmla="*/ 2158086 h 2833294"/>
              <a:gd name="connsiteX222" fmla="*/ 292445 w 2836707"/>
              <a:gd name="connsiteY222" fmla="*/ 2139163 h 2833294"/>
              <a:gd name="connsiteX223" fmla="*/ 275242 w 2836707"/>
              <a:gd name="connsiteY223" fmla="*/ 2119379 h 2833294"/>
              <a:gd name="connsiteX224" fmla="*/ 255459 w 2836707"/>
              <a:gd name="connsiteY224" fmla="*/ 2102177 h 2833294"/>
              <a:gd name="connsiteX225" fmla="*/ 233955 w 2836707"/>
              <a:gd name="connsiteY225" fmla="*/ 2085835 h 2833294"/>
              <a:gd name="connsiteX226" fmla="*/ 212452 w 2836707"/>
              <a:gd name="connsiteY226" fmla="*/ 2069492 h 2833294"/>
              <a:gd name="connsiteX227" fmla="*/ 190950 w 2836707"/>
              <a:gd name="connsiteY227" fmla="*/ 2053150 h 2833294"/>
              <a:gd name="connsiteX228" fmla="*/ 170306 w 2836707"/>
              <a:gd name="connsiteY228" fmla="*/ 2036806 h 2833294"/>
              <a:gd name="connsiteX229" fmla="*/ 150523 w 2836707"/>
              <a:gd name="connsiteY229" fmla="*/ 2018744 h 2833294"/>
              <a:gd name="connsiteX230" fmla="*/ 133321 w 2836707"/>
              <a:gd name="connsiteY230" fmla="*/ 2000681 h 2833294"/>
              <a:gd name="connsiteX231" fmla="*/ 118699 w 2836707"/>
              <a:gd name="connsiteY231" fmla="*/ 1980037 h 2833294"/>
              <a:gd name="connsiteX232" fmla="*/ 107517 w 2836707"/>
              <a:gd name="connsiteY232" fmla="*/ 1958534 h 2833294"/>
              <a:gd name="connsiteX233" fmla="*/ 99776 w 2836707"/>
              <a:gd name="connsiteY233" fmla="*/ 1932731 h 2833294"/>
              <a:gd name="connsiteX234" fmla="*/ 96335 w 2836707"/>
              <a:gd name="connsiteY234" fmla="*/ 1906066 h 2833294"/>
              <a:gd name="connsiteX235" fmla="*/ 95474 w 2836707"/>
              <a:gd name="connsiteY235" fmla="*/ 1878541 h 2833294"/>
              <a:gd name="connsiteX236" fmla="*/ 98055 w 2836707"/>
              <a:gd name="connsiteY236" fmla="*/ 1849297 h 2833294"/>
              <a:gd name="connsiteX237" fmla="*/ 101496 w 2836707"/>
              <a:gd name="connsiteY237" fmla="*/ 1820052 h 2833294"/>
              <a:gd name="connsiteX238" fmla="*/ 105796 w 2836707"/>
              <a:gd name="connsiteY238" fmla="*/ 1790807 h 2833294"/>
              <a:gd name="connsiteX239" fmla="*/ 109237 w 2836707"/>
              <a:gd name="connsiteY239" fmla="*/ 1761563 h 2833294"/>
              <a:gd name="connsiteX240" fmla="*/ 110958 w 2836707"/>
              <a:gd name="connsiteY240" fmla="*/ 1732318 h 2833294"/>
              <a:gd name="connsiteX241" fmla="*/ 110958 w 2836707"/>
              <a:gd name="connsiteY241" fmla="*/ 1703933 h 2833294"/>
              <a:gd name="connsiteX242" fmla="*/ 107517 w 2836707"/>
              <a:gd name="connsiteY242" fmla="*/ 1677269 h 2833294"/>
              <a:gd name="connsiteX243" fmla="*/ 100636 w 2836707"/>
              <a:gd name="connsiteY243" fmla="*/ 1650605 h 2833294"/>
              <a:gd name="connsiteX244" fmla="*/ 90314 w 2836707"/>
              <a:gd name="connsiteY244" fmla="*/ 1625660 h 2833294"/>
              <a:gd name="connsiteX245" fmla="*/ 77412 w 2836707"/>
              <a:gd name="connsiteY245" fmla="*/ 1599857 h 2833294"/>
              <a:gd name="connsiteX246" fmla="*/ 62790 w 2836707"/>
              <a:gd name="connsiteY246" fmla="*/ 1574053 h 2833294"/>
              <a:gd name="connsiteX247" fmla="*/ 47308 w 2836707"/>
              <a:gd name="connsiteY247" fmla="*/ 1548248 h 2833294"/>
              <a:gd name="connsiteX248" fmla="*/ 32686 w 2836707"/>
              <a:gd name="connsiteY248" fmla="*/ 1523304 h 2833294"/>
              <a:gd name="connsiteX249" fmla="*/ 19783 w 2836707"/>
              <a:gd name="connsiteY249" fmla="*/ 1496640 h 2833294"/>
              <a:gd name="connsiteX250" fmla="*/ 9462 w 2836707"/>
              <a:gd name="connsiteY250" fmla="*/ 1470836 h 2833294"/>
              <a:gd name="connsiteX251" fmla="*/ 2581 w 2836707"/>
              <a:gd name="connsiteY251" fmla="*/ 1444171 h 2833294"/>
              <a:gd name="connsiteX252" fmla="*/ 0 w 2836707"/>
              <a:gd name="connsiteY252" fmla="*/ 1416647 h 2833294"/>
              <a:gd name="connsiteX253" fmla="*/ 2581 w 2836707"/>
              <a:gd name="connsiteY253" fmla="*/ 1389123 h 2833294"/>
              <a:gd name="connsiteX254" fmla="*/ 9462 w 2836707"/>
              <a:gd name="connsiteY254" fmla="*/ 1362459 h 2833294"/>
              <a:gd name="connsiteX255" fmla="*/ 19783 w 2836707"/>
              <a:gd name="connsiteY255" fmla="*/ 1336654 h 2833294"/>
              <a:gd name="connsiteX256" fmla="*/ 32686 w 2836707"/>
              <a:gd name="connsiteY256" fmla="*/ 1309991 h 2833294"/>
              <a:gd name="connsiteX257" fmla="*/ 47308 w 2836707"/>
              <a:gd name="connsiteY257" fmla="*/ 1285046 h 2833294"/>
              <a:gd name="connsiteX258" fmla="*/ 62790 w 2836707"/>
              <a:gd name="connsiteY258" fmla="*/ 1259242 h 2833294"/>
              <a:gd name="connsiteX259" fmla="*/ 77412 w 2836707"/>
              <a:gd name="connsiteY259" fmla="*/ 1233438 h 2833294"/>
              <a:gd name="connsiteX260" fmla="*/ 90314 w 2836707"/>
              <a:gd name="connsiteY260" fmla="*/ 1207634 h 2833294"/>
              <a:gd name="connsiteX261" fmla="*/ 100636 w 2836707"/>
              <a:gd name="connsiteY261" fmla="*/ 1182689 h 2833294"/>
              <a:gd name="connsiteX262" fmla="*/ 107517 w 2836707"/>
              <a:gd name="connsiteY262" fmla="*/ 1156025 h 2833294"/>
              <a:gd name="connsiteX263" fmla="*/ 110958 w 2836707"/>
              <a:gd name="connsiteY263" fmla="*/ 1129361 h 2833294"/>
              <a:gd name="connsiteX264" fmla="*/ 110958 w 2836707"/>
              <a:gd name="connsiteY264" fmla="*/ 1100977 h 2833294"/>
              <a:gd name="connsiteX265" fmla="*/ 109237 w 2836707"/>
              <a:gd name="connsiteY265" fmla="*/ 1071732 h 2833294"/>
              <a:gd name="connsiteX266" fmla="*/ 105796 w 2836707"/>
              <a:gd name="connsiteY266" fmla="*/ 1042487 h 2833294"/>
              <a:gd name="connsiteX267" fmla="*/ 101496 w 2836707"/>
              <a:gd name="connsiteY267" fmla="*/ 1013242 h 2833294"/>
              <a:gd name="connsiteX268" fmla="*/ 98055 w 2836707"/>
              <a:gd name="connsiteY268" fmla="*/ 983998 h 2833294"/>
              <a:gd name="connsiteX269" fmla="*/ 95474 w 2836707"/>
              <a:gd name="connsiteY269" fmla="*/ 954754 h 2833294"/>
              <a:gd name="connsiteX270" fmla="*/ 96335 w 2836707"/>
              <a:gd name="connsiteY270" fmla="*/ 927229 h 2833294"/>
              <a:gd name="connsiteX271" fmla="*/ 99776 w 2836707"/>
              <a:gd name="connsiteY271" fmla="*/ 900565 h 2833294"/>
              <a:gd name="connsiteX272" fmla="*/ 107517 w 2836707"/>
              <a:gd name="connsiteY272" fmla="*/ 874760 h 2833294"/>
              <a:gd name="connsiteX273" fmla="*/ 118699 w 2836707"/>
              <a:gd name="connsiteY273" fmla="*/ 853257 h 2833294"/>
              <a:gd name="connsiteX274" fmla="*/ 133321 w 2836707"/>
              <a:gd name="connsiteY274" fmla="*/ 832614 h 2833294"/>
              <a:gd name="connsiteX275" fmla="*/ 150523 w 2836707"/>
              <a:gd name="connsiteY275" fmla="*/ 814551 h 2833294"/>
              <a:gd name="connsiteX276" fmla="*/ 170306 w 2836707"/>
              <a:gd name="connsiteY276" fmla="*/ 796488 h 2833294"/>
              <a:gd name="connsiteX277" fmla="*/ 190950 w 2836707"/>
              <a:gd name="connsiteY277" fmla="*/ 780145 h 2833294"/>
              <a:gd name="connsiteX278" fmla="*/ 212452 w 2836707"/>
              <a:gd name="connsiteY278" fmla="*/ 763802 h 2833294"/>
              <a:gd name="connsiteX279" fmla="*/ 233955 w 2836707"/>
              <a:gd name="connsiteY279" fmla="*/ 747460 h 2833294"/>
              <a:gd name="connsiteX280" fmla="*/ 255459 w 2836707"/>
              <a:gd name="connsiteY280" fmla="*/ 731117 h 2833294"/>
              <a:gd name="connsiteX281" fmla="*/ 275242 w 2836707"/>
              <a:gd name="connsiteY281" fmla="*/ 713915 h 2833294"/>
              <a:gd name="connsiteX282" fmla="*/ 292445 w 2836707"/>
              <a:gd name="connsiteY282" fmla="*/ 694132 h 2833294"/>
              <a:gd name="connsiteX283" fmla="*/ 307927 w 2836707"/>
              <a:gd name="connsiteY283" fmla="*/ 675208 h 2833294"/>
              <a:gd name="connsiteX284" fmla="*/ 319968 w 2836707"/>
              <a:gd name="connsiteY284" fmla="*/ 653705 h 2833294"/>
              <a:gd name="connsiteX285" fmla="*/ 330290 w 2836707"/>
              <a:gd name="connsiteY285" fmla="*/ 630482 h 2833294"/>
              <a:gd name="connsiteX286" fmla="*/ 338891 w 2836707"/>
              <a:gd name="connsiteY286" fmla="*/ 605537 h 2833294"/>
              <a:gd name="connsiteX287" fmla="*/ 346633 w 2836707"/>
              <a:gd name="connsiteY287" fmla="*/ 579732 h 2833294"/>
              <a:gd name="connsiteX288" fmla="*/ 353514 w 2836707"/>
              <a:gd name="connsiteY288" fmla="*/ 553929 h 2833294"/>
              <a:gd name="connsiteX289" fmla="*/ 360395 w 2836707"/>
              <a:gd name="connsiteY289" fmla="*/ 527264 h 2833294"/>
              <a:gd name="connsiteX290" fmla="*/ 368136 w 2836707"/>
              <a:gd name="connsiteY290" fmla="*/ 502321 h 2833294"/>
              <a:gd name="connsiteX291" fmla="*/ 376737 w 2836707"/>
              <a:gd name="connsiteY291" fmla="*/ 477376 h 2833294"/>
              <a:gd name="connsiteX292" fmla="*/ 387059 w 2836707"/>
              <a:gd name="connsiteY292" fmla="*/ 454153 h 2833294"/>
              <a:gd name="connsiteX293" fmla="*/ 399961 w 2836707"/>
              <a:gd name="connsiteY293" fmla="*/ 433510 h 2833294"/>
              <a:gd name="connsiteX294" fmla="*/ 415442 w 2836707"/>
              <a:gd name="connsiteY294" fmla="*/ 414587 h 2833294"/>
              <a:gd name="connsiteX295" fmla="*/ 434366 w 2836707"/>
              <a:gd name="connsiteY295" fmla="*/ 399104 h 2833294"/>
              <a:gd name="connsiteX296" fmla="*/ 455009 w 2836707"/>
              <a:gd name="connsiteY296" fmla="*/ 386202 h 2833294"/>
              <a:gd name="connsiteX297" fmla="*/ 478232 w 2836707"/>
              <a:gd name="connsiteY297" fmla="*/ 375880 h 2833294"/>
              <a:gd name="connsiteX298" fmla="*/ 503176 w 2836707"/>
              <a:gd name="connsiteY298" fmla="*/ 367279 h 2833294"/>
              <a:gd name="connsiteX299" fmla="*/ 528120 w 2836707"/>
              <a:gd name="connsiteY299" fmla="*/ 359538 h 2833294"/>
              <a:gd name="connsiteX300" fmla="*/ 554784 w 2836707"/>
              <a:gd name="connsiteY300" fmla="*/ 352656 h 2833294"/>
              <a:gd name="connsiteX301" fmla="*/ 580587 w 2836707"/>
              <a:gd name="connsiteY301" fmla="*/ 345775 h 2833294"/>
              <a:gd name="connsiteX302" fmla="*/ 606392 w 2836707"/>
              <a:gd name="connsiteY302" fmla="*/ 338034 h 2833294"/>
              <a:gd name="connsiteX303" fmla="*/ 631335 w 2836707"/>
              <a:gd name="connsiteY303" fmla="*/ 329433 h 2833294"/>
              <a:gd name="connsiteX304" fmla="*/ 654559 w 2836707"/>
              <a:gd name="connsiteY304" fmla="*/ 319111 h 2833294"/>
              <a:gd name="connsiteX305" fmla="*/ 676062 w 2836707"/>
              <a:gd name="connsiteY305" fmla="*/ 307070 h 2833294"/>
              <a:gd name="connsiteX306" fmla="*/ 694985 w 2836707"/>
              <a:gd name="connsiteY306" fmla="*/ 291587 h 2833294"/>
              <a:gd name="connsiteX307" fmla="*/ 714768 w 2836707"/>
              <a:gd name="connsiteY307" fmla="*/ 274384 h 2833294"/>
              <a:gd name="connsiteX308" fmla="*/ 731971 w 2836707"/>
              <a:gd name="connsiteY308" fmla="*/ 254601 h 2833294"/>
              <a:gd name="connsiteX309" fmla="*/ 748313 w 2836707"/>
              <a:gd name="connsiteY309" fmla="*/ 233957 h 2833294"/>
              <a:gd name="connsiteX310" fmla="*/ 764655 w 2836707"/>
              <a:gd name="connsiteY310" fmla="*/ 212454 h 2833294"/>
              <a:gd name="connsiteX311" fmla="*/ 780998 w 2836707"/>
              <a:gd name="connsiteY311" fmla="*/ 190950 h 2833294"/>
              <a:gd name="connsiteX312" fmla="*/ 797340 w 2836707"/>
              <a:gd name="connsiteY312" fmla="*/ 170307 h 2833294"/>
              <a:gd name="connsiteX313" fmla="*/ 815403 w 2836707"/>
              <a:gd name="connsiteY313" fmla="*/ 150524 h 2833294"/>
              <a:gd name="connsiteX314" fmla="*/ 833465 w 2836707"/>
              <a:gd name="connsiteY314" fmla="*/ 133322 h 2833294"/>
              <a:gd name="connsiteX315" fmla="*/ 854109 w 2836707"/>
              <a:gd name="connsiteY315" fmla="*/ 118699 h 2833294"/>
              <a:gd name="connsiteX316" fmla="*/ 875612 w 2836707"/>
              <a:gd name="connsiteY316" fmla="*/ 107517 h 2833294"/>
              <a:gd name="connsiteX317" fmla="*/ 901416 w 2836707"/>
              <a:gd name="connsiteY317" fmla="*/ 99776 h 2833294"/>
              <a:gd name="connsiteX318" fmla="*/ 928081 w 2836707"/>
              <a:gd name="connsiteY318" fmla="*/ 96335 h 2833294"/>
              <a:gd name="connsiteX319" fmla="*/ 955604 w 2836707"/>
              <a:gd name="connsiteY319" fmla="*/ 95475 h 2833294"/>
              <a:gd name="connsiteX320" fmla="*/ 984848 w 2836707"/>
              <a:gd name="connsiteY320" fmla="*/ 98056 h 2833294"/>
              <a:gd name="connsiteX321" fmla="*/ 1014093 w 2836707"/>
              <a:gd name="connsiteY321" fmla="*/ 101497 h 2833294"/>
              <a:gd name="connsiteX322" fmla="*/ 1043338 w 2836707"/>
              <a:gd name="connsiteY322" fmla="*/ 105797 h 2833294"/>
              <a:gd name="connsiteX323" fmla="*/ 1072582 w 2836707"/>
              <a:gd name="connsiteY323" fmla="*/ 109238 h 2833294"/>
              <a:gd name="connsiteX324" fmla="*/ 1101826 w 2836707"/>
              <a:gd name="connsiteY324" fmla="*/ 110958 h 2833294"/>
              <a:gd name="connsiteX325" fmla="*/ 1130211 w 2836707"/>
              <a:gd name="connsiteY325" fmla="*/ 110958 h 2833294"/>
              <a:gd name="connsiteX326" fmla="*/ 1156875 w 2836707"/>
              <a:gd name="connsiteY326" fmla="*/ 107517 h 2833294"/>
              <a:gd name="connsiteX327" fmla="*/ 1183539 w 2836707"/>
              <a:gd name="connsiteY327" fmla="*/ 100636 h 2833294"/>
              <a:gd name="connsiteX328" fmla="*/ 1209343 w 2836707"/>
              <a:gd name="connsiteY328" fmla="*/ 90315 h 2833294"/>
              <a:gd name="connsiteX329" fmla="*/ 1235146 w 2836707"/>
              <a:gd name="connsiteY329" fmla="*/ 76552 h 2833294"/>
              <a:gd name="connsiteX330" fmla="*/ 1260950 w 2836707"/>
              <a:gd name="connsiteY330" fmla="*/ 62790 h 2833294"/>
              <a:gd name="connsiteX331" fmla="*/ 1286754 w 2836707"/>
              <a:gd name="connsiteY331" fmla="*/ 47308 h 2833294"/>
              <a:gd name="connsiteX332" fmla="*/ 1311698 w 2836707"/>
              <a:gd name="connsiteY332" fmla="*/ 32685 h 2833294"/>
              <a:gd name="connsiteX333" fmla="*/ 1338362 w 2836707"/>
              <a:gd name="connsiteY333" fmla="*/ 19783 h 2833294"/>
              <a:gd name="connsiteX334" fmla="*/ 1364166 w 2836707"/>
              <a:gd name="connsiteY334" fmla="*/ 9461 h 2833294"/>
              <a:gd name="connsiteX335" fmla="*/ 1390830 w 2836707"/>
              <a:gd name="connsiteY335" fmla="*/ 2580 h 2833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Lst>
            <a:rect l="l" t="t" r="r" b="b"/>
            <a:pathLst>
              <a:path w="2836707" h="2833294">
                <a:moveTo>
                  <a:pt x="1418354" y="0"/>
                </a:moveTo>
                <a:lnTo>
                  <a:pt x="1445877" y="2580"/>
                </a:lnTo>
                <a:lnTo>
                  <a:pt x="1472542" y="9461"/>
                </a:lnTo>
                <a:lnTo>
                  <a:pt x="1498346" y="19783"/>
                </a:lnTo>
                <a:lnTo>
                  <a:pt x="1525009" y="32685"/>
                </a:lnTo>
                <a:lnTo>
                  <a:pt x="1549954" y="47308"/>
                </a:lnTo>
                <a:lnTo>
                  <a:pt x="1575758" y="62790"/>
                </a:lnTo>
                <a:lnTo>
                  <a:pt x="1601561" y="76552"/>
                </a:lnTo>
                <a:lnTo>
                  <a:pt x="1627365" y="90315"/>
                </a:lnTo>
                <a:lnTo>
                  <a:pt x="1652309" y="100636"/>
                </a:lnTo>
                <a:lnTo>
                  <a:pt x="1679833" y="107517"/>
                </a:lnTo>
                <a:lnTo>
                  <a:pt x="1706497" y="110958"/>
                </a:lnTo>
                <a:lnTo>
                  <a:pt x="1734881" y="110958"/>
                </a:lnTo>
                <a:lnTo>
                  <a:pt x="1764126" y="109238"/>
                </a:lnTo>
                <a:lnTo>
                  <a:pt x="1793370" y="105797"/>
                </a:lnTo>
                <a:lnTo>
                  <a:pt x="1822615" y="101497"/>
                </a:lnTo>
                <a:lnTo>
                  <a:pt x="1851859" y="98056"/>
                </a:lnTo>
                <a:lnTo>
                  <a:pt x="1881104" y="95475"/>
                </a:lnTo>
                <a:lnTo>
                  <a:pt x="1908627" y="96335"/>
                </a:lnTo>
                <a:lnTo>
                  <a:pt x="1935291" y="99776"/>
                </a:lnTo>
                <a:lnTo>
                  <a:pt x="1961095" y="107517"/>
                </a:lnTo>
                <a:lnTo>
                  <a:pt x="1982599" y="118699"/>
                </a:lnTo>
                <a:lnTo>
                  <a:pt x="2003241" y="133322"/>
                </a:lnTo>
                <a:lnTo>
                  <a:pt x="2021304" y="150524"/>
                </a:lnTo>
                <a:lnTo>
                  <a:pt x="2039367" y="170307"/>
                </a:lnTo>
                <a:lnTo>
                  <a:pt x="2055710" y="190950"/>
                </a:lnTo>
                <a:lnTo>
                  <a:pt x="2072052" y="212454"/>
                </a:lnTo>
                <a:lnTo>
                  <a:pt x="2088394" y="233957"/>
                </a:lnTo>
                <a:lnTo>
                  <a:pt x="2104736" y="254601"/>
                </a:lnTo>
                <a:lnTo>
                  <a:pt x="2121940" y="274384"/>
                </a:lnTo>
                <a:lnTo>
                  <a:pt x="2141723" y="291587"/>
                </a:lnTo>
                <a:lnTo>
                  <a:pt x="2160646" y="307070"/>
                </a:lnTo>
                <a:lnTo>
                  <a:pt x="2182149" y="319111"/>
                </a:lnTo>
                <a:lnTo>
                  <a:pt x="2205372" y="329433"/>
                </a:lnTo>
                <a:lnTo>
                  <a:pt x="2230316" y="338034"/>
                </a:lnTo>
                <a:lnTo>
                  <a:pt x="2256119" y="345775"/>
                </a:lnTo>
                <a:lnTo>
                  <a:pt x="2281923" y="352656"/>
                </a:lnTo>
                <a:lnTo>
                  <a:pt x="2308587" y="359538"/>
                </a:lnTo>
                <a:lnTo>
                  <a:pt x="2333531" y="367279"/>
                </a:lnTo>
                <a:lnTo>
                  <a:pt x="2358474" y="375880"/>
                </a:lnTo>
                <a:lnTo>
                  <a:pt x="2381698" y="386202"/>
                </a:lnTo>
                <a:lnTo>
                  <a:pt x="2402342" y="399104"/>
                </a:lnTo>
                <a:lnTo>
                  <a:pt x="2421265" y="414587"/>
                </a:lnTo>
                <a:lnTo>
                  <a:pt x="2436746" y="433510"/>
                </a:lnTo>
                <a:lnTo>
                  <a:pt x="2449649" y="454153"/>
                </a:lnTo>
                <a:lnTo>
                  <a:pt x="2459970" y="477376"/>
                </a:lnTo>
                <a:lnTo>
                  <a:pt x="2468571" y="502321"/>
                </a:lnTo>
                <a:lnTo>
                  <a:pt x="2476312" y="527264"/>
                </a:lnTo>
                <a:lnTo>
                  <a:pt x="2483194" y="553929"/>
                </a:lnTo>
                <a:lnTo>
                  <a:pt x="2490075" y="579732"/>
                </a:lnTo>
                <a:lnTo>
                  <a:pt x="2497816" y="605537"/>
                </a:lnTo>
                <a:lnTo>
                  <a:pt x="2506417" y="630482"/>
                </a:lnTo>
                <a:lnTo>
                  <a:pt x="2516738" y="653705"/>
                </a:lnTo>
                <a:lnTo>
                  <a:pt x="2528781" y="675208"/>
                </a:lnTo>
                <a:lnTo>
                  <a:pt x="2544263" y="694132"/>
                </a:lnTo>
                <a:lnTo>
                  <a:pt x="2561465" y="713915"/>
                </a:lnTo>
                <a:lnTo>
                  <a:pt x="2581248" y="731117"/>
                </a:lnTo>
                <a:lnTo>
                  <a:pt x="2601892" y="747460"/>
                </a:lnTo>
                <a:lnTo>
                  <a:pt x="2624255" y="763802"/>
                </a:lnTo>
                <a:lnTo>
                  <a:pt x="2645758" y="780145"/>
                </a:lnTo>
                <a:lnTo>
                  <a:pt x="2666401" y="796488"/>
                </a:lnTo>
                <a:lnTo>
                  <a:pt x="2686183" y="814551"/>
                </a:lnTo>
                <a:lnTo>
                  <a:pt x="2703387" y="832614"/>
                </a:lnTo>
                <a:lnTo>
                  <a:pt x="2718009" y="853257"/>
                </a:lnTo>
                <a:lnTo>
                  <a:pt x="2729191" y="874760"/>
                </a:lnTo>
                <a:lnTo>
                  <a:pt x="2736932" y="900565"/>
                </a:lnTo>
                <a:lnTo>
                  <a:pt x="2740372" y="927229"/>
                </a:lnTo>
                <a:lnTo>
                  <a:pt x="2741233" y="954754"/>
                </a:lnTo>
                <a:lnTo>
                  <a:pt x="2738652" y="983998"/>
                </a:lnTo>
                <a:lnTo>
                  <a:pt x="2735211" y="1013242"/>
                </a:lnTo>
                <a:lnTo>
                  <a:pt x="2730911" y="1042487"/>
                </a:lnTo>
                <a:lnTo>
                  <a:pt x="2727470" y="1071732"/>
                </a:lnTo>
                <a:lnTo>
                  <a:pt x="2725751" y="1100977"/>
                </a:lnTo>
                <a:lnTo>
                  <a:pt x="2725751" y="1129361"/>
                </a:lnTo>
                <a:lnTo>
                  <a:pt x="2729191" y="1156025"/>
                </a:lnTo>
                <a:lnTo>
                  <a:pt x="2736071" y="1182689"/>
                </a:lnTo>
                <a:lnTo>
                  <a:pt x="2746393" y="1207634"/>
                </a:lnTo>
                <a:lnTo>
                  <a:pt x="2760156" y="1233438"/>
                </a:lnTo>
                <a:lnTo>
                  <a:pt x="2773917" y="1259242"/>
                </a:lnTo>
                <a:lnTo>
                  <a:pt x="2789400" y="1285046"/>
                </a:lnTo>
                <a:lnTo>
                  <a:pt x="2804021" y="1309991"/>
                </a:lnTo>
                <a:lnTo>
                  <a:pt x="2816924" y="1336654"/>
                </a:lnTo>
                <a:lnTo>
                  <a:pt x="2827245" y="1362459"/>
                </a:lnTo>
                <a:lnTo>
                  <a:pt x="2834126" y="1389123"/>
                </a:lnTo>
                <a:lnTo>
                  <a:pt x="2836707" y="1416647"/>
                </a:lnTo>
                <a:lnTo>
                  <a:pt x="2834126" y="1444171"/>
                </a:lnTo>
                <a:lnTo>
                  <a:pt x="2827245" y="1470836"/>
                </a:lnTo>
                <a:lnTo>
                  <a:pt x="2816924" y="1496640"/>
                </a:lnTo>
                <a:lnTo>
                  <a:pt x="2804021" y="1523304"/>
                </a:lnTo>
                <a:lnTo>
                  <a:pt x="2789400" y="1548248"/>
                </a:lnTo>
                <a:lnTo>
                  <a:pt x="2773917" y="1574053"/>
                </a:lnTo>
                <a:lnTo>
                  <a:pt x="2760156" y="1599857"/>
                </a:lnTo>
                <a:lnTo>
                  <a:pt x="2746393" y="1625660"/>
                </a:lnTo>
                <a:lnTo>
                  <a:pt x="2736071" y="1650605"/>
                </a:lnTo>
                <a:lnTo>
                  <a:pt x="2729191" y="1677269"/>
                </a:lnTo>
                <a:lnTo>
                  <a:pt x="2725751" y="1703933"/>
                </a:lnTo>
                <a:lnTo>
                  <a:pt x="2725751" y="1732318"/>
                </a:lnTo>
                <a:lnTo>
                  <a:pt x="2727470" y="1761563"/>
                </a:lnTo>
                <a:lnTo>
                  <a:pt x="2730911" y="1790807"/>
                </a:lnTo>
                <a:lnTo>
                  <a:pt x="2735211" y="1820052"/>
                </a:lnTo>
                <a:lnTo>
                  <a:pt x="2738652" y="1849297"/>
                </a:lnTo>
                <a:lnTo>
                  <a:pt x="2741233" y="1878541"/>
                </a:lnTo>
                <a:lnTo>
                  <a:pt x="2740372" y="1906066"/>
                </a:lnTo>
                <a:lnTo>
                  <a:pt x="2736932" y="1932731"/>
                </a:lnTo>
                <a:lnTo>
                  <a:pt x="2729191" y="1958534"/>
                </a:lnTo>
                <a:lnTo>
                  <a:pt x="2718009" y="1980037"/>
                </a:lnTo>
                <a:lnTo>
                  <a:pt x="2703387" y="2000681"/>
                </a:lnTo>
                <a:lnTo>
                  <a:pt x="2686183" y="2018744"/>
                </a:lnTo>
                <a:lnTo>
                  <a:pt x="2666401" y="2036806"/>
                </a:lnTo>
                <a:lnTo>
                  <a:pt x="2645758" y="2053150"/>
                </a:lnTo>
                <a:lnTo>
                  <a:pt x="2624255" y="2069492"/>
                </a:lnTo>
                <a:lnTo>
                  <a:pt x="2601892" y="2085835"/>
                </a:lnTo>
                <a:lnTo>
                  <a:pt x="2581248" y="2102177"/>
                </a:lnTo>
                <a:lnTo>
                  <a:pt x="2561465" y="2119379"/>
                </a:lnTo>
                <a:lnTo>
                  <a:pt x="2544263" y="2139163"/>
                </a:lnTo>
                <a:lnTo>
                  <a:pt x="2528781" y="2158086"/>
                </a:lnTo>
                <a:lnTo>
                  <a:pt x="2516738" y="2179589"/>
                </a:lnTo>
                <a:lnTo>
                  <a:pt x="2506417" y="2202813"/>
                </a:lnTo>
                <a:lnTo>
                  <a:pt x="2497816" y="2227757"/>
                </a:lnTo>
                <a:lnTo>
                  <a:pt x="2490075" y="2253562"/>
                </a:lnTo>
                <a:lnTo>
                  <a:pt x="2483194" y="2279366"/>
                </a:lnTo>
                <a:lnTo>
                  <a:pt x="2476312" y="2306030"/>
                </a:lnTo>
                <a:lnTo>
                  <a:pt x="2468571" y="2330974"/>
                </a:lnTo>
                <a:lnTo>
                  <a:pt x="2459970" y="2355917"/>
                </a:lnTo>
                <a:lnTo>
                  <a:pt x="2449649" y="2379141"/>
                </a:lnTo>
                <a:lnTo>
                  <a:pt x="2436746" y="2399785"/>
                </a:lnTo>
                <a:lnTo>
                  <a:pt x="2421265" y="2418708"/>
                </a:lnTo>
                <a:lnTo>
                  <a:pt x="2402342" y="2434190"/>
                </a:lnTo>
                <a:lnTo>
                  <a:pt x="2381698" y="2447092"/>
                </a:lnTo>
                <a:lnTo>
                  <a:pt x="2358474" y="2457414"/>
                </a:lnTo>
                <a:lnTo>
                  <a:pt x="2333531" y="2466015"/>
                </a:lnTo>
                <a:lnTo>
                  <a:pt x="2308587" y="2473756"/>
                </a:lnTo>
                <a:lnTo>
                  <a:pt x="2281923" y="2480638"/>
                </a:lnTo>
                <a:lnTo>
                  <a:pt x="2256119" y="2487519"/>
                </a:lnTo>
                <a:lnTo>
                  <a:pt x="2230316" y="2495260"/>
                </a:lnTo>
                <a:lnTo>
                  <a:pt x="2205372" y="2503862"/>
                </a:lnTo>
                <a:lnTo>
                  <a:pt x="2182149" y="2514184"/>
                </a:lnTo>
                <a:lnTo>
                  <a:pt x="2160646" y="2526225"/>
                </a:lnTo>
                <a:lnTo>
                  <a:pt x="2141723" y="2541707"/>
                </a:lnTo>
                <a:lnTo>
                  <a:pt x="2121940" y="2558911"/>
                </a:lnTo>
                <a:lnTo>
                  <a:pt x="2104736" y="2578694"/>
                </a:lnTo>
                <a:lnTo>
                  <a:pt x="2088394" y="2599337"/>
                </a:lnTo>
                <a:lnTo>
                  <a:pt x="2072052" y="2620840"/>
                </a:lnTo>
                <a:lnTo>
                  <a:pt x="2055710" y="2642344"/>
                </a:lnTo>
                <a:lnTo>
                  <a:pt x="2039367" y="2662987"/>
                </a:lnTo>
                <a:lnTo>
                  <a:pt x="2021304" y="2682770"/>
                </a:lnTo>
                <a:lnTo>
                  <a:pt x="2003241" y="2699973"/>
                </a:lnTo>
                <a:lnTo>
                  <a:pt x="1982599" y="2714595"/>
                </a:lnTo>
                <a:lnTo>
                  <a:pt x="1961095" y="2725777"/>
                </a:lnTo>
                <a:lnTo>
                  <a:pt x="1935291" y="2733518"/>
                </a:lnTo>
                <a:lnTo>
                  <a:pt x="1908627" y="2736959"/>
                </a:lnTo>
                <a:lnTo>
                  <a:pt x="1881104" y="2737819"/>
                </a:lnTo>
                <a:lnTo>
                  <a:pt x="1851859" y="2735238"/>
                </a:lnTo>
                <a:lnTo>
                  <a:pt x="1822615" y="2731799"/>
                </a:lnTo>
                <a:lnTo>
                  <a:pt x="1793370" y="2727497"/>
                </a:lnTo>
                <a:lnTo>
                  <a:pt x="1764126" y="2724057"/>
                </a:lnTo>
                <a:lnTo>
                  <a:pt x="1734881" y="2722336"/>
                </a:lnTo>
                <a:lnTo>
                  <a:pt x="1706497" y="2722336"/>
                </a:lnTo>
                <a:lnTo>
                  <a:pt x="1679833" y="2725777"/>
                </a:lnTo>
                <a:lnTo>
                  <a:pt x="1652309" y="2732658"/>
                </a:lnTo>
                <a:lnTo>
                  <a:pt x="1627365" y="2742980"/>
                </a:lnTo>
                <a:lnTo>
                  <a:pt x="1601561" y="2756742"/>
                </a:lnTo>
                <a:lnTo>
                  <a:pt x="1575758" y="2770505"/>
                </a:lnTo>
                <a:lnTo>
                  <a:pt x="1549954" y="2785987"/>
                </a:lnTo>
                <a:lnTo>
                  <a:pt x="1525009" y="2800609"/>
                </a:lnTo>
                <a:lnTo>
                  <a:pt x="1498346" y="2813511"/>
                </a:lnTo>
                <a:lnTo>
                  <a:pt x="1472542" y="2823833"/>
                </a:lnTo>
                <a:lnTo>
                  <a:pt x="1445877" y="2830714"/>
                </a:lnTo>
                <a:lnTo>
                  <a:pt x="1418354" y="2833294"/>
                </a:lnTo>
                <a:lnTo>
                  <a:pt x="1390830" y="2830714"/>
                </a:lnTo>
                <a:lnTo>
                  <a:pt x="1364166" y="2823833"/>
                </a:lnTo>
                <a:lnTo>
                  <a:pt x="1338362" y="2813511"/>
                </a:lnTo>
                <a:lnTo>
                  <a:pt x="1311698" y="2800609"/>
                </a:lnTo>
                <a:lnTo>
                  <a:pt x="1286754" y="2785987"/>
                </a:lnTo>
                <a:lnTo>
                  <a:pt x="1260950" y="2770505"/>
                </a:lnTo>
                <a:lnTo>
                  <a:pt x="1235146" y="2756742"/>
                </a:lnTo>
                <a:lnTo>
                  <a:pt x="1209343" y="2742980"/>
                </a:lnTo>
                <a:lnTo>
                  <a:pt x="1183539" y="2732658"/>
                </a:lnTo>
                <a:lnTo>
                  <a:pt x="1156875" y="2725777"/>
                </a:lnTo>
                <a:lnTo>
                  <a:pt x="1130211" y="2722336"/>
                </a:lnTo>
                <a:lnTo>
                  <a:pt x="1101826" y="2722336"/>
                </a:lnTo>
                <a:lnTo>
                  <a:pt x="1072582" y="2724057"/>
                </a:lnTo>
                <a:lnTo>
                  <a:pt x="1043338" y="2727497"/>
                </a:lnTo>
                <a:lnTo>
                  <a:pt x="1014093" y="2731799"/>
                </a:lnTo>
                <a:lnTo>
                  <a:pt x="984848" y="2735238"/>
                </a:lnTo>
                <a:lnTo>
                  <a:pt x="955604" y="2737819"/>
                </a:lnTo>
                <a:lnTo>
                  <a:pt x="928081" y="2736959"/>
                </a:lnTo>
                <a:lnTo>
                  <a:pt x="901416" y="2733518"/>
                </a:lnTo>
                <a:lnTo>
                  <a:pt x="875612" y="2725777"/>
                </a:lnTo>
                <a:lnTo>
                  <a:pt x="854109" y="2714595"/>
                </a:lnTo>
                <a:lnTo>
                  <a:pt x="833465" y="2699973"/>
                </a:lnTo>
                <a:lnTo>
                  <a:pt x="815403" y="2682770"/>
                </a:lnTo>
                <a:lnTo>
                  <a:pt x="797340" y="2662987"/>
                </a:lnTo>
                <a:lnTo>
                  <a:pt x="780998" y="2642344"/>
                </a:lnTo>
                <a:lnTo>
                  <a:pt x="764655" y="2620840"/>
                </a:lnTo>
                <a:lnTo>
                  <a:pt x="748313" y="2599337"/>
                </a:lnTo>
                <a:lnTo>
                  <a:pt x="731971" y="2578694"/>
                </a:lnTo>
                <a:lnTo>
                  <a:pt x="714768" y="2558911"/>
                </a:lnTo>
                <a:lnTo>
                  <a:pt x="694985" y="2541707"/>
                </a:lnTo>
                <a:lnTo>
                  <a:pt x="676062" y="2526225"/>
                </a:lnTo>
                <a:lnTo>
                  <a:pt x="654559" y="2514184"/>
                </a:lnTo>
                <a:lnTo>
                  <a:pt x="631335" y="2503862"/>
                </a:lnTo>
                <a:lnTo>
                  <a:pt x="606392" y="2495260"/>
                </a:lnTo>
                <a:lnTo>
                  <a:pt x="580587" y="2487519"/>
                </a:lnTo>
                <a:lnTo>
                  <a:pt x="554784" y="2480638"/>
                </a:lnTo>
                <a:lnTo>
                  <a:pt x="528120" y="2473756"/>
                </a:lnTo>
                <a:lnTo>
                  <a:pt x="503176" y="2466015"/>
                </a:lnTo>
                <a:lnTo>
                  <a:pt x="478232" y="2457414"/>
                </a:lnTo>
                <a:lnTo>
                  <a:pt x="455009" y="2447092"/>
                </a:lnTo>
                <a:lnTo>
                  <a:pt x="434366" y="2434190"/>
                </a:lnTo>
                <a:lnTo>
                  <a:pt x="415442" y="2418708"/>
                </a:lnTo>
                <a:lnTo>
                  <a:pt x="399961" y="2399785"/>
                </a:lnTo>
                <a:lnTo>
                  <a:pt x="387059" y="2379141"/>
                </a:lnTo>
                <a:lnTo>
                  <a:pt x="376737" y="2355917"/>
                </a:lnTo>
                <a:lnTo>
                  <a:pt x="368136" y="2330974"/>
                </a:lnTo>
                <a:lnTo>
                  <a:pt x="360395" y="2306030"/>
                </a:lnTo>
                <a:lnTo>
                  <a:pt x="353514" y="2279366"/>
                </a:lnTo>
                <a:lnTo>
                  <a:pt x="346633" y="2253562"/>
                </a:lnTo>
                <a:lnTo>
                  <a:pt x="338891" y="2227757"/>
                </a:lnTo>
                <a:lnTo>
                  <a:pt x="330290" y="2202813"/>
                </a:lnTo>
                <a:lnTo>
                  <a:pt x="319968" y="2179589"/>
                </a:lnTo>
                <a:lnTo>
                  <a:pt x="307927" y="2158086"/>
                </a:lnTo>
                <a:lnTo>
                  <a:pt x="292445" y="2139163"/>
                </a:lnTo>
                <a:lnTo>
                  <a:pt x="275242" y="2119379"/>
                </a:lnTo>
                <a:lnTo>
                  <a:pt x="255459" y="2102177"/>
                </a:lnTo>
                <a:lnTo>
                  <a:pt x="233955" y="2085835"/>
                </a:lnTo>
                <a:lnTo>
                  <a:pt x="212452" y="2069492"/>
                </a:lnTo>
                <a:lnTo>
                  <a:pt x="190950" y="2053150"/>
                </a:lnTo>
                <a:lnTo>
                  <a:pt x="170306" y="2036806"/>
                </a:lnTo>
                <a:lnTo>
                  <a:pt x="150523" y="2018744"/>
                </a:lnTo>
                <a:lnTo>
                  <a:pt x="133321" y="2000681"/>
                </a:lnTo>
                <a:lnTo>
                  <a:pt x="118699" y="1980037"/>
                </a:lnTo>
                <a:lnTo>
                  <a:pt x="107517" y="1958534"/>
                </a:lnTo>
                <a:lnTo>
                  <a:pt x="99776" y="1932731"/>
                </a:lnTo>
                <a:lnTo>
                  <a:pt x="96335" y="1906066"/>
                </a:lnTo>
                <a:lnTo>
                  <a:pt x="95474" y="1878541"/>
                </a:lnTo>
                <a:lnTo>
                  <a:pt x="98055" y="1849297"/>
                </a:lnTo>
                <a:lnTo>
                  <a:pt x="101496" y="1820052"/>
                </a:lnTo>
                <a:lnTo>
                  <a:pt x="105796" y="1790807"/>
                </a:lnTo>
                <a:lnTo>
                  <a:pt x="109237" y="1761563"/>
                </a:lnTo>
                <a:lnTo>
                  <a:pt x="110958" y="1732318"/>
                </a:lnTo>
                <a:lnTo>
                  <a:pt x="110958" y="1703933"/>
                </a:lnTo>
                <a:lnTo>
                  <a:pt x="107517" y="1677269"/>
                </a:lnTo>
                <a:lnTo>
                  <a:pt x="100636" y="1650605"/>
                </a:lnTo>
                <a:lnTo>
                  <a:pt x="90314" y="1625660"/>
                </a:lnTo>
                <a:lnTo>
                  <a:pt x="77412" y="1599857"/>
                </a:lnTo>
                <a:lnTo>
                  <a:pt x="62790" y="1574053"/>
                </a:lnTo>
                <a:lnTo>
                  <a:pt x="47308" y="1548248"/>
                </a:lnTo>
                <a:lnTo>
                  <a:pt x="32686" y="1523304"/>
                </a:lnTo>
                <a:lnTo>
                  <a:pt x="19783" y="1496640"/>
                </a:lnTo>
                <a:lnTo>
                  <a:pt x="9462" y="1470836"/>
                </a:lnTo>
                <a:lnTo>
                  <a:pt x="2581" y="1444171"/>
                </a:lnTo>
                <a:lnTo>
                  <a:pt x="0" y="1416647"/>
                </a:lnTo>
                <a:lnTo>
                  <a:pt x="2581" y="1389123"/>
                </a:lnTo>
                <a:lnTo>
                  <a:pt x="9462" y="1362459"/>
                </a:lnTo>
                <a:lnTo>
                  <a:pt x="19783" y="1336654"/>
                </a:lnTo>
                <a:lnTo>
                  <a:pt x="32686" y="1309991"/>
                </a:lnTo>
                <a:lnTo>
                  <a:pt x="47308" y="1285046"/>
                </a:lnTo>
                <a:lnTo>
                  <a:pt x="62790" y="1259242"/>
                </a:lnTo>
                <a:lnTo>
                  <a:pt x="77412" y="1233438"/>
                </a:lnTo>
                <a:lnTo>
                  <a:pt x="90314" y="1207634"/>
                </a:lnTo>
                <a:lnTo>
                  <a:pt x="100636" y="1182689"/>
                </a:lnTo>
                <a:lnTo>
                  <a:pt x="107517" y="1156025"/>
                </a:lnTo>
                <a:lnTo>
                  <a:pt x="110958" y="1129361"/>
                </a:lnTo>
                <a:lnTo>
                  <a:pt x="110958" y="1100977"/>
                </a:lnTo>
                <a:lnTo>
                  <a:pt x="109237" y="1071732"/>
                </a:lnTo>
                <a:lnTo>
                  <a:pt x="105796" y="1042487"/>
                </a:lnTo>
                <a:lnTo>
                  <a:pt x="101496" y="1013242"/>
                </a:lnTo>
                <a:lnTo>
                  <a:pt x="98055" y="983998"/>
                </a:lnTo>
                <a:lnTo>
                  <a:pt x="95474" y="954754"/>
                </a:lnTo>
                <a:lnTo>
                  <a:pt x="96335" y="927229"/>
                </a:lnTo>
                <a:lnTo>
                  <a:pt x="99776" y="900565"/>
                </a:lnTo>
                <a:lnTo>
                  <a:pt x="107517" y="874760"/>
                </a:lnTo>
                <a:lnTo>
                  <a:pt x="118699" y="853257"/>
                </a:lnTo>
                <a:lnTo>
                  <a:pt x="133321" y="832614"/>
                </a:lnTo>
                <a:lnTo>
                  <a:pt x="150523" y="814551"/>
                </a:lnTo>
                <a:lnTo>
                  <a:pt x="170306" y="796488"/>
                </a:lnTo>
                <a:lnTo>
                  <a:pt x="190950" y="780145"/>
                </a:lnTo>
                <a:lnTo>
                  <a:pt x="212452" y="763802"/>
                </a:lnTo>
                <a:lnTo>
                  <a:pt x="233955" y="747460"/>
                </a:lnTo>
                <a:lnTo>
                  <a:pt x="255459" y="731117"/>
                </a:lnTo>
                <a:lnTo>
                  <a:pt x="275242" y="713915"/>
                </a:lnTo>
                <a:lnTo>
                  <a:pt x="292445" y="694132"/>
                </a:lnTo>
                <a:lnTo>
                  <a:pt x="307927" y="675208"/>
                </a:lnTo>
                <a:lnTo>
                  <a:pt x="319968" y="653705"/>
                </a:lnTo>
                <a:lnTo>
                  <a:pt x="330290" y="630482"/>
                </a:lnTo>
                <a:lnTo>
                  <a:pt x="338891" y="605537"/>
                </a:lnTo>
                <a:lnTo>
                  <a:pt x="346633" y="579732"/>
                </a:lnTo>
                <a:lnTo>
                  <a:pt x="353514" y="553929"/>
                </a:lnTo>
                <a:lnTo>
                  <a:pt x="360395" y="527264"/>
                </a:lnTo>
                <a:lnTo>
                  <a:pt x="368136" y="502321"/>
                </a:lnTo>
                <a:lnTo>
                  <a:pt x="376737" y="477376"/>
                </a:lnTo>
                <a:lnTo>
                  <a:pt x="387059" y="454153"/>
                </a:lnTo>
                <a:lnTo>
                  <a:pt x="399961" y="433510"/>
                </a:lnTo>
                <a:lnTo>
                  <a:pt x="415442" y="414587"/>
                </a:lnTo>
                <a:lnTo>
                  <a:pt x="434366" y="399104"/>
                </a:lnTo>
                <a:lnTo>
                  <a:pt x="455009" y="386202"/>
                </a:lnTo>
                <a:lnTo>
                  <a:pt x="478232" y="375880"/>
                </a:lnTo>
                <a:lnTo>
                  <a:pt x="503176" y="367279"/>
                </a:lnTo>
                <a:lnTo>
                  <a:pt x="528120" y="359538"/>
                </a:lnTo>
                <a:lnTo>
                  <a:pt x="554784" y="352656"/>
                </a:lnTo>
                <a:lnTo>
                  <a:pt x="580587" y="345775"/>
                </a:lnTo>
                <a:lnTo>
                  <a:pt x="606392" y="338034"/>
                </a:lnTo>
                <a:lnTo>
                  <a:pt x="631335" y="329433"/>
                </a:lnTo>
                <a:lnTo>
                  <a:pt x="654559" y="319111"/>
                </a:lnTo>
                <a:lnTo>
                  <a:pt x="676062" y="307070"/>
                </a:lnTo>
                <a:lnTo>
                  <a:pt x="694985" y="291587"/>
                </a:lnTo>
                <a:lnTo>
                  <a:pt x="714768" y="274384"/>
                </a:lnTo>
                <a:lnTo>
                  <a:pt x="731971" y="254601"/>
                </a:lnTo>
                <a:lnTo>
                  <a:pt x="748313" y="233957"/>
                </a:lnTo>
                <a:lnTo>
                  <a:pt x="764655" y="212454"/>
                </a:lnTo>
                <a:lnTo>
                  <a:pt x="780998" y="190950"/>
                </a:lnTo>
                <a:lnTo>
                  <a:pt x="797340" y="170307"/>
                </a:lnTo>
                <a:lnTo>
                  <a:pt x="815403" y="150524"/>
                </a:lnTo>
                <a:lnTo>
                  <a:pt x="833465" y="133322"/>
                </a:lnTo>
                <a:lnTo>
                  <a:pt x="854109" y="118699"/>
                </a:lnTo>
                <a:lnTo>
                  <a:pt x="875612" y="107517"/>
                </a:lnTo>
                <a:lnTo>
                  <a:pt x="901416" y="99776"/>
                </a:lnTo>
                <a:lnTo>
                  <a:pt x="928081" y="96335"/>
                </a:lnTo>
                <a:lnTo>
                  <a:pt x="955604" y="95475"/>
                </a:lnTo>
                <a:lnTo>
                  <a:pt x="984848" y="98056"/>
                </a:lnTo>
                <a:lnTo>
                  <a:pt x="1014093" y="101497"/>
                </a:lnTo>
                <a:lnTo>
                  <a:pt x="1043338" y="105797"/>
                </a:lnTo>
                <a:lnTo>
                  <a:pt x="1072582" y="109238"/>
                </a:lnTo>
                <a:lnTo>
                  <a:pt x="1101826" y="110958"/>
                </a:lnTo>
                <a:lnTo>
                  <a:pt x="1130211" y="110958"/>
                </a:lnTo>
                <a:lnTo>
                  <a:pt x="1156875" y="107517"/>
                </a:lnTo>
                <a:lnTo>
                  <a:pt x="1183539" y="100636"/>
                </a:lnTo>
                <a:lnTo>
                  <a:pt x="1209343" y="90315"/>
                </a:lnTo>
                <a:lnTo>
                  <a:pt x="1235146" y="76552"/>
                </a:lnTo>
                <a:lnTo>
                  <a:pt x="1260950" y="62790"/>
                </a:lnTo>
                <a:lnTo>
                  <a:pt x="1286754" y="47308"/>
                </a:lnTo>
                <a:lnTo>
                  <a:pt x="1311698" y="32685"/>
                </a:lnTo>
                <a:lnTo>
                  <a:pt x="1338362" y="19783"/>
                </a:lnTo>
                <a:lnTo>
                  <a:pt x="1364166" y="9461"/>
                </a:lnTo>
                <a:lnTo>
                  <a:pt x="1390830" y="258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6">
            <a:extLst>
              <a:ext uri="{FF2B5EF4-FFF2-40B4-BE49-F238E27FC236}">
                <a16:creationId xmlns:a16="http://schemas.microsoft.com/office/drawing/2014/main" id="{B4875D03-B694-DB40-840A-9169576D87CE}"/>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337301" y="3316902"/>
            <a:ext cx="1862210" cy="1849795"/>
          </a:xfrm>
          <a:prstGeom prst="rect">
            <a:avLst/>
          </a:prstGeom>
          <a:noFill/>
          <a:extLst>
            <a:ext uri="{909E8E84-426E-40DD-AFC4-6F175D3DCCD1}">
              <a14:hiddenFill xmlns:a14="http://schemas.microsoft.com/office/drawing/2010/main">
                <a:solidFill>
                  <a:srgbClr val="FFFFFF"/>
                </a:solidFill>
              </a14:hiddenFill>
            </a:ext>
          </a:extLst>
        </p:spPr>
      </p:pic>
      <p:sp>
        <p:nvSpPr>
          <p:cNvPr id="38" name="Freeform: Shape 37">
            <a:extLst>
              <a:ext uri="{FF2B5EF4-FFF2-40B4-BE49-F238E27FC236}">
                <a16:creationId xmlns:a16="http://schemas.microsoft.com/office/drawing/2014/main" id="{78A30680-31A8-4E08-8FFE-F7FED3499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17634" y="3937132"/>
            <a:ext cx="3374366" cy="2920866"/>
          </a:xfrm>
          <a:custGeom>
            <a:avLst/>
            <a:gdLst>
              <a:gd name="connsiteX0" fmla="*/ 1989664 w 3374366"/>
              <a:gd name="connsiteY0" fmla="*/ 0 h 2920866"/>
              <a:gd name="connsiteX1" fmla="*/ 2028274 w 3374366"/>
              <a:gd name="connsiteY1" fmla="*/ 3619 h 2920866"/>
              <a:gd name="connsiteX2" fmla="*/ 2065678 w 3374366"/>
              <a:gd name="connsiteY2" fmla="*/ 13272 h 2920866"/>
              <a:gd name="connsiteX3" fmla="*/ 2101877 w 3374366"/>
              <a:gd name="connsiteY3" fmla="*/ 27751 h 2920866"/>
              <a:gd name="connsiteX4" fmla="*/ 2139280 w 3374366"/>
              <a:gd name="connsiteY4" fmla="*/ 45850 h 2920866"/>
              <a:gd name="connsiteX5" fmla="*/ 2174272 w 3374366"/>
              <a:gd name="connsiteY5" fmla="*/ 66362 h 2920866"/>
              <a:gd name="connsiteX6" fmla="*/ 2210470 w 3374366"/>
              <a:gd name="connsiteY6" fmla="*/ 88081 h 2920866"/>
              <a:gd name="connsiteX7" fmla="*/ 2246667 w 3374366"/>
              <a:gd name="connsiteY7" fmla="*/ 107386 h 2920866"/>
              <a:gd name="connsiteX8" fmla="*/ 2282864 w 3374366"/>
              <a:gd name="connsiteY8" fmla="*/ 126692 h 2920866"/>
              <a:gd name="connsiteX9" fmla="*/ 2317856 w 3374366"/>
              <a:gd name="connsiteY9" fmla="*/ 141170 h 2920866"/>
              <a:gd name="connsiteX10" fmla="*/ 2356466 w 3374366"/>
              <a:gd name="connsiteY10" fmla="*/ 150823 h 2920866"/>
              <a:gd name="connsiteX11" fmla="*/ 2393870 w 3374366"/>
              <a:gd name="connsiteY11" fmla="*/ 155650 h 2920866"/>
              <a:gd name="connsiteX12" fmla="*/ 2433687 w 3374366"/>
              <a:gd name="connsiteY12" fmla="*/ 155650 h 2920866"/>
              <a:gd name="connsiteX13" fmla="*/ 2474712 w 3374366"/>
              <a:gd name="connsiteY13" fmla="*/ 153237 h 2920866"/>
              <a:gd name="connsiteX14" fmla="*/ 2515735 w 3374366"/>
              <a:gd name="connsiteY14" fmla="*/ 148410 h 2920866"/>
              <a:gd name="connsiteX15" fmla="*/ 2556760 w 3374366"/>
              <a:gd name="connsiteY15" fmla="*/ 142378 h 2920866"/>
              <a:gd name="connsiteX16" fmla="*/ 2597783 w 3374366"/>
              <a:gd name="connsiteY16" fmla="*/ 137551 h 2920866"/>
              <a:gd name="connsiteX17" fmla="*/ 2638808 w 3374366"/>
              <a:gd name="connsiteY17" fmla="*/ 133931 h 2920866"/>
              <a:gd name="connsiteX18" fmla="*/ 2677418 w 3374366"/>
              <a:gd name="connsiteY18" fmla="*/ 135137 h 2920866"/>
              <a:gd name="connsiteX19" fmla="*/ 2714822 w 3374366"/>
              <a:gd name="connsiteY19" fmla="*/ 139964 h 2920866"/>
              <a:gd name="connsiteX20" fmla="*/ 2751021 w 3374366"/>
              <a:gd name="connsiteY20" fmla="*/ 150823 h 2920866"/>
              <a:gd name="connsiteX21" fmla="*/ 2781186 w 3374366"/>
              <a:gd name="connsiteY21" fmla="*/ 166509 h 2920866"/>
              <a:gd name="connsiteX22" fmla="*/ 2810143 w 3374366"/>
              <a:gd name="connsiteY22" fmla="*/ 187021 h 2920866"/>
              <a:gd name="connsiteX23" fmla="*/ 2835482 w 3374366"/>
              <a:gd name="connsiteY23" fmla="*/ 211152 h 2920866"/>
              <a:gd name="connsiteX24" fmla="*/ 2860820 w 3374366"/>
              <a:gd name="connsiteY24" fmla="*/ 238903 h 2920866"/>
              <a:gd name="connsiteX25" fmla="*/ 2883745 w 3374366"/>
              <a:gd name="connsiteY25" fmla="*/ 267862 h 2920866"/>
              <a:gd name="connsiteX26" fmla="*/ 2906670 w 3374366"/>
              <a:gd name="connsiteY26" fmla="*/ 298027 h 2920866"/>
              <a:gd name="connsiteX27" fmla="*/ 2929596 w 3374366"/>
              <a:gd name="connsiteY27" fmla="*/ 328191 h 2920866"/>
              <a:gd name="connsiteX28" fmla="*/ 2952520 w 3374366"/>
              <a:gd name="connsiteY28" fmla="*/ 357149 h 2920866"/>
              <a:gd name="connsiteX29" fmla="*/ 2976653 w 3374366"/>
              <a:gd name="connsiteY29" fmla="*/ 384900 h 2920866"/>
              <a:gd name="connsiteX30" fmla="*/ 3004404 w 3374366"/>
              <a:gd name="connsiteY30" fmla="*/ 409033 h 2920866"/>
              <a:gd name="connsiteX31" fmla="*/ 3030950 w 3374366"/>
              <a:gd name="connsiteY31" fmla="*/ 430752 h 2920866"/>
              <a:gd name="connsiteX32" fmla="*/ 3061114 w 3374366"/>
              <a:gd name="connsiteY32" fmla="*/ 447642 h 2920866"/>
              <a:gd name="connsiteX33" fmla="*/ 3093692 w 3374366"/>
              <a:gd name="connsiteY33" fmla="*/ 462122 h 2920866"/>
              <a:gd name="connsiteX34" fmla="*/ 3128682 w 3374366"/>
              <a:gd name="connsiteY34" fmla="*/ 474187 h 2920866"/>
              <a:gd name="connsiteX35" fmla="*/ 3164879 w 3374366"/>
              <a:gd name="connsiteY35" fmla="*/ 485046 h 2920866"/>
              <a:gd name="connsiteX36" fmla="*/ 3201078 w 3374366"/>
              <a:gd name="connsiteY36" fmla="*/ 494700 h 2920866"/>
              <a:gd name="connsiteX37" fmla="*/ 3238482 w 3374366"/>
              <a:gd name="connsiteY37" fmla="*/ 504352 h 2920866"/>
              <a:gd name="connsiteX38" fmla="*/ 3273472 w 3374366"/>
              <a:gd name="connsiteY38" fmla="*/ 515212 h 2920866"/>
              <a:gd name="connsiteX39" fmla="*/ 3308463 w 3374366"/>
              <a:gd name="connsiteY39" fmla="*/ 527277 h 2920866"/>
              <a:gd name="connsiteX40" fmla="*/ 3341042 w 3374366"/>
              <a:gd name="connsiteY40" fmla="*/ 541757 h 2920866"/>
              <a:gd name="connsiteX41" fmla="*/ 3370000 w 3374366"/>
              <a:gd name="connsiteY41" fmla="*/ 559856 h 2920866"/>
              <a:gd name="connsiteX42" fmla="*/ 3374366 w 3374366"/>
              <a:gd name="connsiteY42" fmla="*/ 563428 h 2920866"/>
              <a:gd name="connsiteX43" fmla="*/ 3374366 w 3374366"/>
              <a:gd name="connsiteY43" fmla="*/ 2920866 h 2920866"/>
              <a:gd name="connsiteX44" fmla="*/ 321479 w 3374366"/>
              <a:gd name="connsiteY44" fmla="*/ 2920866 h 2920866"/>
              <a:gd name="connsiteX45" fmla="*/ 298028 w 3374366"/>
              <a:gd name="connsiteY45" fmla="*/ 2903043 h 2920866"/>
              <a:gd name="connsiteX46" fmla="*/ 267863 w 3374366"/>
              <a:gd name="connsiteY46" fmla="*/ 2880118 h 2920866"/>
              <a:gd name="connsiteX47" fmla="*/ 238904 w 3374366"/>
              <a:gd name="connsiteY47" fmla="*/ 2857192 h 2920866"/>
              <a:gd name="connsiteX48" fmla="*/ 211153 w 3374366"/>
              <a:gd name="connsiteY48" fmla="*/ 2831854 h 2920866"/>
              <a:gd name="connsiteX49" fmla="*/ 187021 w 3374366"/>
              <a:gd name="connsiteY49" fmla="*/ 2806516 h 2920866"/>
              <a:gd name="connsiteX50" fmla="*/ 166510 w 3374366"/>
              <a:gd name="connsiteY50" fmla="*/ 2777557 h 2920866"/>
              <a:gd name="connsiteX51" fmla="*/ 150825 w 3374366"/>
              <a:gd name="connsiteY51" fmla="*/ 2747394 h 2920866"/>
              <a:gd name="connsiteX52" fmla="*/ 139965 w 3374366"/>
              <a:gd name="connsiteY52" fmla="*/ 2711197 h 2920866"/>
              <a:gd name="connsiteX53" fmla="*/ 135139 w 3374366"/>
              <a:gd name="connsiteY53" fmla="*/ 2673792 h 2920866"/>
              <a:gd name="connsiteX54" fmla="*/ 133931 w 3374366"/>
              <a:gd name="connsiteY54" fmla="*/ 2635180 h 2920866"/>
              <a:gd name="connsiteX55" fmla="*/ 137551 w 3374366"/>
              <a:gd name="connsiteY55" fmla="*/ 2594157 h 2920866"/>
              <a:gd name="connsiteX56" fmla="*/ 142378 w 3374366"/>
              <a:gd name="connsiteY56" fmla="*/ 2553133 h 2920866"/>
              <a:gd name="connsiteX57" fmla="*/ 148410 w 3374366"/>
              <a:gd name="connsiteY57" fmla="*/ 2512109 h 2920866"/>
              <a:gd name="connsiteX58" fmla="*/ 153237 w 3374366"/>
              <a:gd name="connsiteY58" fmla="*/ 2471085 h 2920866"/>
              <a:gd name="connsiteX59" fmla="*/ 155651 w 3374366"/>
              <a:gd name="connsiteY59" fmla="*/ 2430062 h 2920866"/>
              <a:gd name="connsiteX60" fmla="*/ 155651 w 3374366"/>
              <a:gd name="connsiteY60" fmla="*/ 2390243 h 2920866"/>
              <a:gd name="connsiteX61" fmla="*/ 150825 w 3374366"/>
              <a:gd name="connsiteY61" fmla="*/ 2352841 h 2920866"/>
              <a:gd name="connsiteX62" fmla="*/ 141171 w 3374366"/>
              <a:gd name="connsiteY62" fmla="*/ 2315436 h 2920866"/>
              <a:gd name="connsiteX63" fmla="*/ 126692 w 3374366"/>
              <a:gd name="connsiteY63" fmla="*/ 2280444 h 2920866"/>
              <a:gd name="connsiteX64" fmla="*/ 108594 w 3374366"/>
              <a:gd name="connsiteY64" fmla="*/ 2244247 h 2920866"/>
              <a:gd name="connsiteX65" fmla="*/ 88081 w 3374366"/>
              <a:gd name="connsiteY65" fmla="*/ 2208051 h 2920866"/>
              <a:gd name="connsiteX66" fmla="*/ 66363 w 3374366"/>
              <a:gd name="connsiteY66" fmla="*/ 2171852 h 2920866"/>
              <a:gd name="connsiteX67" fmla="*/ 45851 w 3374366"/>
              <a:gd name="connsiteY67" fmla="*/ 2136860 h 2920866"/>
              <a:gd name="connsiteX68" fmla="*/ 27751 w 3374366"/>
              <a:gd name="connsiteY68" fmla="*/ 2099458 h 2920866"/>
              <a:gd name="connsiteX69" fmla="*/ 13273 w 3374366"/>
              <a:gd name="connsiteY69" fmla="*/ 2063259 h 2920866"/>
              <a:gd name="connsiteX70" fmla="*/ 3621 w 3374366"/>
              <a:gd name="connsiteY70" fmla="*/ 2025855 h 2920866"/>
              <a:gd name="connsiteX71" fmla="*/ 0 w 3374366"/>
              <a:gd name="connsiteY71" fmla="*/ 1987244 h 2920866"/>
              <a:gd name="connsiteX72" fmla="*/ 3621 w 3374366"/>
              <a:gd name="connsiteY72" fmla="*/ 1948634 h 2920866"/>
              <a:gd name="connsiteX73" fmla="*/ 13273 w 3374366"/>
              <a:gd name="connsiteY73" fmla="*/ 1911231 h 2920866"/>
              <a:gd name="connsiteX74" fmla="*/ 27751 w 3374366"/>
              <a:gd name="connsiteY74" fmla="*/ 1875032 h 2920866"/>
              <a:gd name="connsiteX75" fmla="*/ 45851 w 3374366"/>
              <a:gd name="connsiteY75" fmla="*/ 1837629 h 2920866"/>
              <a:gd name="connsiteX76" fmla="*/ 66363 w 3374366"/>
              <a:gd name="connsiteY76" fmla="*/ 1802637 h 2920866"/>
              <a:gd name="connsiteX77" fmla="*/ 88081 w 3374366"/>
              <a:gd name="connsiteY77" fmla="*/ 1766441 h 2920866"/>
              <a:gd name="connsiteX78" fmla="*/ 108594 w 3374366"/>
              <a:gd name="connsiteY78" fmla="*/ 1730242 h 2920866"/>
              <a:gd name="connsiteX79" fmla="*/ 126692 w 3374366"/>
              <a:gd name="connsiteY79" fmla="*/ 1694045 h 2920866"/>
              <a:gd name="connsiteX80" fmla="*/ 141171 w 3374366"/>
              <a:gd name="connsiteY80" fmla="*/ 1659053 h 2920866"/>
              <a:gd name="connsiteX81" fmla="*/ 150825 w 3374366"/>
              <a:gd name="connsiteY81" fmla="*/ 1621649 h 2920866"/>
              <a:gd name="connsiteX82" fmla="*/ 155651 w 3374366"/>
              <a:gd name="connsiteY82" fmla="*/ 1584246 h 2920866"/>
              <a:gd name="connsiteX83" fmla="*/ 155651 w 3374366"/>
              <a:gd name="connsiteY83" fmla="*/ 1544429 h 2920866"/>
              <a:gd name="connsiteX84" fmla="*/ 153237 w 3374366"/>
              <a:gd name="connsiteY84" fmla="*/ 1503404 h 2920866"/>
              <a:gd name="connsiteX85" fmla="*/ 148410 w 3374366"/>
              <a:gd name="connsiteY85" fmla="*/ 1462381 h 2920866"/>
              <a:gd name="connsiteX86" fmla="*/ 142378 w 3374366"/>
              <a:gd name="connsiteY86" fmla="*/ 1421356 h 2920866"/>
              <a:gd name="connsiteX87" fmla="*/ 137551 w 3374366"/>
              <a:gd name="connsiteY87" fmla="*/ 1380333 h 2920866"/>
              <a:gd name="connsiteX88" fmla="*/ 133931 w 3374366"/>
              <a:gd name="connsiteY88" fmla="*/ 1339309 h 2920866"/>
              <a:gd name="connsiteX89" fmla="*/ 135139 w 3374366"/>
              <a:gd name="connsiteY89" fmla="*/ 1300699 h 2920866"/>
              <a:gd name="connsiteX90" fmla="*/ 139965 w 3374366"/>
              <a:gd name="connsiteY90" fmla="*/ 1263295 h 2920866"/>
              <a:gd name="connsiteX91" fmla="*/ 150825 w 3374366"/>
              <a:gd name="connsiteY91" fmla="*/ 1227096 h 2920866"/>
              <a:gd name="connsiteX92" fmla="*/ 166510 w 3374366"/>
              <a:gd name="connsiteY92" fmla="*/ 1196933 h 2920866"/>
              <a:gd name="connsiteX93" fmla="*/ 187021 w 3374366"/>
              <a:gd name="connsiteY93" fmla="*/ 1167974 h 2920866"/>
              <a:gd name="connsiteX94" fmla="*/ 211153 w 3374366"/>
              <a:gd name="connsiteY94" fmla="*/ 1142636 h 2920866"/>
              <a:gd name="connsiteX95" fmla="*/ 238904 w 3374366"/>
              <a:gd name="connsiteY95" fmla="*/ 1117298 h 2920866"/>
              <a:gd name="connsiteX96" fmla="*/ 267863 w 3374366"/>
              <a:gd name="connsiteY96" fmla="*/ 1094371 h 2920866"/>
              <a:gd name="connsiteX97" fmla="*/ 298028 w 3374366"/>
              <a:gd name="connsiteY97" fmla="*/ 1071447 h 2920866"/>
              <a:gd name="connsiteX98" fmla="*/ 328191 w 3374366"/>
              <a:gd name="connsiteY98" fmla="*/ 1048522 h 2920866"/>
              <a:gd name="connsiteX99" fmla="*/ 358357 w 3374366"/>
              <a:gd name="connsiteY99" fmla="*/ 1025597 h 2920866"/>
              <a:gd name="connsiteX100" fmla="*/ 386108 w 3374366"/>
              <a:gd name="connsiteY100" fmla="*/ 1001466 h 2920866"/>
              <a:gd name="connsiteX101" fmla="*/ 410242 w 3374366"/>
              <a:gd name="connsiteY101" fmla="*/ 973715 h 2920866"/>
              <a:gd name="connsiteX102" fmla="*/ 431958 w 3374366"/>
              <a:gd name="connsiteY102" fmla="*/ 947169 h 2920866"/>
              <a:gd name="connsiteX103" fmla="*/ 448850 w 3374366"/>
              <a:gd name="connsiteY103" fmla="*/ 917005 h 2920866"/>
              <a:gd name="connsiteX104" fmla="*/ 463330 w 3374366"/>
              <a:gd name="connsiteY104" fmla="*/ 884427 h 2920866"/>
              <a:gd name="connsiteX105" fmla="*/ 475396 w 3374366"/>
              <a:gd name="connsiteY105" fmla="*/ 849436 h 2920866"/>
              <a:gd name="connsiteX106" fmla="*/ 486255 w 3374366"/>
              <a:gd name="connsiteY106" fmla="*/ 813237 h 2920866"/>
              <a:gd name="connsiteX107" fmla="*/ 495909 w 3374366"/>
              <a:gd name="connsiteY107" fmla="*/ 777040 h 2920866"/>
              <a:gd name="connsiteX108" fmla="*/ 505561 w 3374366"/>
              <a:gd name="connsiteY108" fmla="*/ 739636 h 2920866"/>
              <a:gd name="connsiteX109" fmla="*/ 516421 w 3374366"/>
              <a:gd name="connsiteY109" fmla="*/ 704646 h 2920866"/>
              <a:gd name="connsiteX110" fmla="*/ 528486 w 3374366"/>
              <a:gd name="connsiteY110" fmla="*/ 669654 h 2920866"/>
              <a:gd name="connsiteX111" fmla="*/ 542966 w 3374366"/>
              <a:gd name="connsiteY111" fmla="*/ 637077 h 2920866"/>
              <a:gd name="connsiteX112" fmla="*/ 561064 w 3374366"/>
              <a:gd name="connsiteY112" fmla="*/ 608119 h 2920866"/>
              <a:gd name="connsiteX113" fmla="*/ 582782 w 3374366"/>
              <a:gd name="connsiteY113" fmla="*/ 581574 h 2920866"/>
              <a:gd name="connsiteX114" fmla="*/ 609327 w 3374366"/>
              <a:gd name="connsiteY114" fmla="*/ 559856 h 2920866"/>
              <a:gd name="connsiteX115" fmla="*/ 638286 w 3374366"/>
              <a:gd name="connsiteY115" fmla="*/ 541757 h 2920866"/>
              <a:gd name="connsiteX116" fmla="*/ 670863 w 3374366"/>
              <a:gd name="connsiteY116" fmla="*/ 527277 h 2920866"/>
              <a:gd name="connsiteX117" fmla="*/ 705855 w 3374366"/>
              <a:gd name="connsiteY117" fmla="*/ 515212 h 2920866"/>
              <a:gd name="connsiteX118" fmla="*/ 740846 w 3374366"/>
              <a:gd name="connsiteY118" fmla="*/ 504352 h 2920866"/>
              <a:gd name="connsiteX119" fmla="*/ 778250 w 3374366"/>
              <a:gd name="connsiteY119" fmla="*/ 494700 h 2920866"/>
              <a:gd name="connsiteX120" fmla="*/ 814447 w 3374366"/>
              <a:gd name="connsiteY120" fmla="*/ 485046 h 2920866"/>
              <a:gd name="connsiteX121" fmla="*/ 850645 w 3374366"/>
              <a:gd name="connsiteY121" fmla="*/ 474187 h 2920866"/>
              <a:gd name="connsiteX122" fmla="*/ 885636 w 3374366"/>
              <a:gd name="connsiteY122" fmla="*/ 462122 h 2920866"/>
              <a:gd name="connsiteX123" fmla="*/ 918213 w 3374366"/>
              <a:gd name="connsiteY123" fmla="*/ 447642 h 2920866"/>
              <a:gd name="connsiteX124" fmla="*/ 948378 w 3374366"/>
              <a:gd name="connsiteY124" fmla="*/ 430752 h 2920866"/>
              <a:gd name="connsiteX125" fmla="*/ 974923 w 3374366"/>
              <a:gd name="connsiteY125" fmla="*/ 409033 h 2920866"/>
              <a:gd name="connsiteX126" fmla="*/ 1002675 w 3374366"/>
              <a:gd name="connsiteY126" fmla="*/ 384900 h 2920866"/>
              <a:gd name="connsiteX127" fmla="*/ 1026807 w 3374366"/>
              <a:gd name="connsiteY127" fmla="*/ 357149 h 2920866"/>
              <a:gd name="connsiteX128" fmla="*/ 1049732 w 3374366"/>
              <a:gd name="connsiteY128" fmla="*/ 328191 h 2920866"/>
              <a:gd name="connsiteX129" fmla="*/ 1072657 w 3374366"/>
              <a:gd name="connsiteY129" fmla="*/ 298027 h 2920866"/>
              <a:gd name="connsiteX130" fmla="*/ 1095582 w 3374366"/>
              <a:gd name="connsiteY130" fmla="*/ 267862 h 2920866"/>
              <a:gd name="connsiteX131" fmla="*/ 1118507 w 3374366"/>
              <a:gd name="connsiteY131" fmla="*/ 238903 h 2920866"/>
              <a:gd name="connsiteX132" fmla="*/ 1143846 w 3374366"/>
              <a:gd name="connsiteY132" fmla="*/ 211152 h 2920866"/>
              <a:gd name="connsiteX133" fmla="*/ 1169184 w 3374366"/>
              <a:gd name="connsiteY133" fmla="*/ 187021 h 2920866"/>
              <a:gd name="connsiteX134" fmla="*/ 1198142 w 3374366"/>
              <a:gd name="connsiteY134" fmla="*/ 166509 h 2920866"/>
              <a:gd name="connsiteX135" fmla="*/ 1228307 w 3374366"/>
              <a:gd name="connsiteY135" fmla="*/ 150823 h 2920866"/>
              <a:gd name="connsiteX136" fmla="*/ 1264505 w 3374366"/>
              <a:gd name="connsiteY136" fmla="*/ 139964 h 2920866"/>
              <a:gd name="connsiteX137" fmla="*/ 1301909 w 3374366"/>
              <a:gd name="connsiteY137" fmla="*/ 135137 h 2920866"/>
              <a:gd name="connsiteX138" fmla="*/ 1340519 w 3374366"/>
              <a:gd name="connsiteY138" fmla="*/ 133931 h 2920866"/>
              <a:gd name="connsiteX139" fmla="*/ 1381542 w 3374366"/>
              <a:gd name="connsiteY139" fmla="*/ 137551 h 2920866"/>
              <a:gd name="connsiteX140" fmla="*/ 1422567 w 3374366"/>
              <a:gd name="connsiteY140" fmla="*/ 142378 h 2920866"/>
              <a:gd name="connsiteX141" fmla="*/ 1463592 w 3374366"/>
              <a:gd name="connsiteY141" fmla="*/ 148410 h 2920866"/>
              <a:gd name="connsiteX142" fmla="*/ 1504615 w 3374366"/>
              <a:gd name="connsiteY142" fmla="*/ 153237 h 2920866"/>
              <a:gd name="connsiteX143" fmla="*/ 1545639 w 3374366"/>
              <a:gd name="connsiteY143" fmla="*/ 155650 h 2920866"/>
              <a:gd name="connsiteX144" fmla="*/ 1585457 w 3374366"/>
              <a:gd name="connsiteY144" fmla="*/ 155650 h 2920866"/>
              <a:gd name="connsiteX145" fmla="*/ 1622862 w 3374366"/>
              <a:gd name="connsiteY145" fmla="*/ 150823 h 2920866"/>
              <a:gd name="connsiteX146" fmla="*/ 1660266 w 3374366"/>
              <a:gd name="connsiteY146" fmla="*/ 141170 h 2920866"/>
              <a:gd name="connsiteX147" fmla="*/ 1696464 w 3374366"/>
              <a:gd name="connsiteY147" fmla="*/ 126692 h 2920866"/>
              <a:gd name="connsiteX148" fmla="*/ 1732660 w 3374366"/>
              <a:gd name="connsiteY148" fmla="*/ 107386 h 2920866"/>
              <a:gd name="connsiteX149" fmla="*/ 1768858 w 3374366"/>
              <a:gd name="connsiteY149" fmla="*/ 88081 h 2920866"/>
              <a:gd name="connsiteX150" fmla="*/ 1805055 w 3374366"/>
              <a:gd name="connsiteY150" fmla="*/ 66362 h 2920866"/>
              <a:gd name="connsiteX151" fmla="*/ 1840048 w 3374366"/>
              <a:gd name="connsiteY151" fmla="*/ 45850 h 2920866"/>
              <a:gd name="connsiteX152" fmla="*/ 1877452 w 3374366"/>
              <a:gd name="connsiteY152" fmla="*/ 27751 h 2920866"/>
              <a:gd name="connsiteX153" fmla="*/ 1913649 w 3374366"/>
              <a:gd name="connsiteY153" fmla="*/ 13272 h 2920866"/>
              <a:gd name="connsiteX154" fmla="*/ 1951053 w 3374366"/>
              <a:gd name="connsiteY154" fmla="*/ 3619 h 2920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3374366" h="2920866">
                <a:moveTo>
                  <a:pt x="1989664" y="0"/>
                </a:moveTo>
                <a:lnTo>
                  <a:pt x="2028274" y="3619"/>
                </a:lnTo>
                <a:lnTo>
                  <a:pt x="2065678" y="13272"/>
                </a:lnTo>
                <a:lnTo>
                  <a:pt x="2101877" y="27751"/>
                </a:lnTo>
                <a:lnTo>
                  <a:pt x="2139280" y="45850"/>
                </a:lnTo>
                <a:lnTo>
                  <a:pt x="2174272" y="66362"/>
                </a:lnTo>
                <a:lnTo>
                  <a:pt x="2210470" y="88081"/>
                </a:lnTo>
                <a:lnTo>
                  <a:pt x="2246667" y="107386"/>
                </a:lnTo>
                <a:lnTo>
                  <a:pt x="2282864" y="126692"/>
                </a:lnTo>
                <a:lnTo>
                  <a:pt x="2317856" y="141170"/>
                </a:lnTo>
                <a:lnTo>
                  <a:pt x="2356466" y="150823"/>
                </a:lnTo>
                <a:lnTo>
                  <a:pt x="2393870" y="155650"/>
                </a:lnTo>
                <a:lnTo>
                  <a:pt x="2433687" y="155650"/>
                </a:lnTo>
                <a:lnTo>
                  <a:pt x="2474712" y="153237"/>
                </a:lnTo>
                <a:lnTo>
                  <a:pt x="2515735" y="148410"/>
                </a:lnTo>
                <a:lnTo>
                  <a:pt x="2556760" y="142378"/>
                </a:lnTo>
                <a:lnTo>
                  <a:pt x="2597783" y="137551"/>
                </a:lnTo>
                <a:lnTo>
                  <a:pt x="2638808" y="133931"/>
                </a:lnTo>
                <a:lnTo>
                  <a:pt x="2677418" y="135137"/>
                </a:lnTo>
                <a:lnTo>
                  <a:pt x="2714822" y="139964"/>
                </a:lnTo>
                <a:lnTo>
                  <a:pt x="2751021" y="150823"/>
                </a:lnTo>
                <a:lnTo>
                  <a:pt x="2781186" y="166509"/>
                </a:lnTo>
                <a:lnTo>
                  <a:pt x="2810143" y="187021"/>
                </a:lnTo>
                <a:lnTo>
                  <a:pt x="2835482" y="211152"/>
                </a:lnTo>
                <a:lnTo>
                  <a:pt x="2860820" y="238903"/>
                </a:lnTo>
                <a:lnTo>
                  <a:pt x="2883745" y="267862"/>
                </a:lnTo>
                <a:lnTo>
                  <a:pt x="2906670" y="298027"/>
                </a:lnTo>
                <a:lnTo>
                  <a:pt x="2929596" y="328191"/>
                </a:lnTo>
                <a:lnTo>
                  <a:pt x="2952520" y="357149"/>
                </a:lnTo>
                <a:lnTo>
                  <a:pt x="2976653" y="384900"/>
                </a:lnTo>
                <a:lnTo>
                  <a:pt x="3004404" y="409033"/>
                </a:lnTo>
                <a:lnTo>
                  <a:pt x="3030950" y="430752"/>
                </a:lnTo>
                <a:lnTo>
                  <a:pt x="3061114" y="447642"/>
                </a:lnTo>
                <a:lnTo>
                  <a:pt x="3093692" y="462122"/>
                </a:lnTo>
                <a:lnTo>
                  <a:pt x="3128682" y="474187"/>
                </a:lnTo>
                <a:lnTo>
                  <a:pt x="3164879" y="485046"/>
                </a:lnTo>
                <a:lnTo>
                  <a:pt x="3201078" y="494700"/>
                </a:lnTo>
                <a:lnTo>
                  <a:pt x="3238482" y="504352"/>
                </a:lnTo>
                <a:lnTo>
                  <a:pt x="3273472" y="515212"/>
                </a:lnTo>
                <a:lnTo>
                  <a:pt x="3308463" y="527277"/>
                </a:lnTo>
                <a:lnTo>
                  <a:pt x="3341042" y="541757"/>
                </a:lnTo>
                <a:lnTo>
                  <a:pt x="3370000" y="559856"/>
                </a:lnTo>
                <a:lnTo>
                  <a:pt x="3374366" y="563428"/>
                </a:lnTo>
                <a:lnTo>
                  <a:pt x="3374366" y="2920866"/>
                </a:lnTo>
                <a:lnTo>
                  <a:pt x="321479" y="2920866"/>
                </a:lnTo>
                <a:lnTo>
                  <a:pt x="298028" y="2903043"/>
                </a:lnTo>
                <a:lnTo>
                  <a:pt x="267863" y="2880118"/>
                </a:lnTo>
                <a:lnTo>
                  <a:pt x="238904" y="2857192"/>
                </a:lnTo>
                <a:lnTo>
                  <a:pt x="211153" y="2831854"/>
                </a:lnTo>
                <a:lnTo>
                  <a:pt x="187021" y="2806516"/>
                </a:lnTo>
                <a:lnTo>
                  <a:pt x="166510" y="2777557"/>
                </a:lnTo>
                <a:lnTo>
                  <a:pt x="150825" y="2747394"/>
                </a:lnTo>
                <a:lnTo>
                  <a:pt x="139965" y="2711197"/>
                </a:lnTo>
                <a:lnTo>
                  <a:pt x="135139" y="2673792"/>
                </a:lnTo>
                <a:lnTo>
                  <a:pt x="133931" y="2635180"/>
                </a:lnTo>
                <a:lnTo>
                  <a:pt x="137551" y="2594157"/>
                </a:lnTo>
                <a:lnTo>
                  <a:pt x="142378" y="2553133"/>
                </a:lnTo>
                <a:lnTo>
                  <a:pt x="148410" y="2512109"/>
                </a:lnTo>
                <a:lnTo>
                  <a:pt x="153237" y="2471085"/>
                </a:lnTo>
                <a:lnTo>
                  <a:pt x="155651" y="2430062"/>
                </a:lnTo>
                <a:lnTo>
                  <a:pt x="155651" y="2390243"/>
                </a:lnTo>
                <a:lnTo>
                  <a:pt x="150825" y="2352841"/>
                </a:lnTo>
                <a:lnTo>
                  <a:pt x="141171" y="2315436"/>
                </a:lnTo>
                <a:lnTo>
                  <a:pt x="126692" y="2280444"/>
                </a:lnTo>
                <a:lnTo>
                  <a:pt x="108594" y="2244247"/>
                </a:lnTo>
                <a:lnTo>
                  <a:pt x="88081" y="2208051"/>
                </a:lnTo>
                <a:lnTo>
                  <a:pt x="66363" y="2171852"/>
                </a:lnTo>
                <a:lnTo>
                  <a:pt x="45851" y="2136860"/>
                </a:lnTo>
                <a:lnTo>
                  <a:pt x="27751" y="2099458"/>
                </a:lnTo>
                <a:lnTo>
                  <a:pt x="13273" y="2063259"/>
                </a:lnTo>
                <a:lnTo>
                  <a:pt x="3621" y="2025855"/>
                </a:lnTo>
                <a:lnTo>
                  <a:pt x="0" y="1987244"/>
                </a:lnTo>
                <a:lnTo>
                  <a:pt x="3621" y="1948634"/>
                </a:lnTo>
                <a:lnTo>
                  <a:pt x="13273" y="1911231"/>
                </a:lnTo>
                <a:lnTo>
                  <a:pt x="27751" y="1875032"/>
                </a:lnTo>
                <a:lnTo>
                  <a:pt x="45851" y="1837629"/>
                </a:lnTo>
                <a:lnTo>
                  <a:pt x="66363" y="1802637"/>
                </a:lnTo>
                <a:lnTo>
                  <a:pt x="88081" y="1766441"/>
                </a:lnTo>
                <a:lnTo>
                  <a:pt x="108594" y="1730242"/>
                </a:lnTo>
                <a:lnTo>
                  <a:pt x="126692" y="1694045"/>
                </a:lnTo>
                <a:lnTo>
                  <a:pt x="141171" y="1659053"/>
                </a:lnTo>
                <a:lnTo>
                  <a:pt x="150825" y="1621649"/>
                </a:lnTo>
                <a:lnTo>
                  <a:pt x="155651" y="1584246"/>
                </a:lnTo>
                <a:lnTo>
                  <a:pt x="155651" y="1544429"/>
                </a:lnTo>
                <a:lnTo>
                  <a:pt x="153237" y="1503404"/>
                </a:lnTo>
                <a:lnTo>
                  <a:pt x="148410" y="1462381"/>
                </a:lnTo>
                <a:lnTo>
                  <a:pt x="142378" y="1421356"/>
                </a:lnTo>
                <a:lnTo>
                  <a:pt x="137551" y="1380333"/>
                </a:lnTo>
                <a:lnTo>
                  <a:pt x="133931" y="1339309"/>
                </a:lnTo>
                <a:lnTo>
                  <a:pt x="135139" y="1300699"/>
                </a:lnTo>
                <a:lnTo>
                  <a:pt x="139965" y="1263295"/>
                </a:lnTo>
                <a:lnTo>
                  <a:pt x="150825" y="1227096"/>
                </a:lnTo>
                <a:lnTo>
                  <a:pt x="166510" y="1196933"/>
                </a:lnTo>
                <a:lnTo>
                  <a:pt x="187021" y="1167974"/>
                </a:lnTo>
                <a:lnTo>
                  <a:pt x="211153" y="1142636"/>
                </a:lnTo>
                <a:lnTo>
                  <a:pt x="238904" y="1117298"/>
                </a:lnTo>
                <a:lnTo>
                  <a:pt x="267863" y="1094371"/>
                </a:lnTo>
                <a:lnTo>
                  <a:pt x="298028" y="1071447"/>
                </a:lnTo>
                <a:lnTo>
                  <a:pt x="328191" y="1048522"/>
                </a:lnTo>
                <a:lnTo>
                  <a:pt x="358357" y="1025597"/>
                </a:lnTo>
                <a:lnTo>
                  <a:pt x="386108" y="1001466"/>
                </a:lnTo>
                <a:lnTo>
                  <a:pt x="410242" y="973715"/>
                </a:lnTo>
                <a:lnTo>
                  <a:pt x="431958" y="947169"/>
                </a:lnTo>
                <a:lnTo>
                  <a:pt x="448850" y="917005"/>
                </a:lnTo>
                <a:lnTo>
                  <a:pt x="463330" y="884427"/>
                </a:lnTo>
                <a:lnTo>
                  <a:pt x="475396" y="849436"/>
                </a:lnTo>
                <a:lnTo>
                  <a:pt x="486255" y="813237"/>
                </a:lnTo>
                <a:lnTo>
                  <a:pt x="495909" y="777040"/>
                </a:lnTo>
                <a:lnTo>
                  <a:pt x="505561" y="739636"/>
                </a:lnTo>
                <a:lnTo>
                  <a:pt x="516421" y="704646"/>
                </a:lnTo>
                <a:lnTo>
                  <a:pt x="528486" y="669654"/>
                </a:lnTo>
                <a:lnTo>
                  <a:pt x="542966" y="637077"/>
                </a:lnTo>
                <a:lnTo>
                  <a:pt x="561064" y="608119"/>
                </a:lnTo>
                <a:lnTo>
                  <a:pt x="582782" y="581574"/>
                </a:lnTo>
                <a:lnTo>
                  <a:pt x="609327" y="559856"/>
                </a:lnTo>
                <a:lnTo>
                  <a:pt x="638286" y="541757"/>
                </a:lnTo>
                <a:lnTo>
                  <a:pt x="670863" y="527277"/>
                </a:lnTo>
                <a:lnTo>
                  <a:pt x="705855" y="515212"/>
                </a:lnTo>
                <a:lnTo>
                  <a:pt x="740846" y="504352"/>
                </a:lnTo>
                <a:lnTo>
                  <a:pt x="778250" y="494700"/>
                </a:lnTo>
                <a:lnTo>
                  <a:pt x="814447" y="485046"/>
                </a:lnTo>
                <a:lnTo>
                  <a:pt x="850645" y="474187"/>
                </a:lnTo>
                <a:lnTo>
                  <a:pt x="885636" y="462122"/>
                </a:lnTo>
                <a:lnTo>
                  <a:pt x="918213" y="447642"/>
                </a:lnTo>
                <a:lnTo>
                  <a:pt x="948378" y="430752"/>
                </a:lnTo>
                <a:lnTo>
                  <a:pt x="974923" y="409033"/>
                </a:lnTo>
                <a:lnTo>
                  <a:pt x="1002675" y="384900"/>
                </a:lnTo>
                <a:lnTo>
                  <a:pt x="1026807" y="357149"/>
                </a:lnTo>
                <a:lnTo>
                  <a:pt x="1049732" y="328191"/>
                </a:lnTo>
                <a:lnTo>
                  <a:pt x="1072657" y="298027"/>
                </a:lnTo>
                <a:lnTo>
                  <a:pt x="1095582" y="267862"/>
                </a:lnTo>
                <a:lnTo>
                  <a:pt x="1118507" y="238903"/>
                </a:lnTo>
                <a:lnTo>
                  <a:pt x="1143846" y="211152"/>
                </a:lnTo>
                <a:lnTo>
                  <a:pt x="1169184" y="187021"/>
                </a:lnTo>
                <a:lnTo>
                  <a:pt x="1198142" y="166509"/>
                </a:lnTo>
                <a:lnTo>
                  <a:pt x="1228307" y="150823"/>
                </a:lnTo>
                <a:lnTo>
                  <a:pt x="1264505" y="139964"/>
                </a:lnTo>
                <a:lnTo>
                  <a:pt x="1301909" y="135137"/>
                </a:lnTo>
                <a:lnTo>
                  <a:pt x="1340519" y="133931"/>
                </a:lnTo>
                <a:lnTo>
                  <a:pt x="1381542" y="137551"/>
                </a:lnTo>
                <a:lnTo>
                  <a:pt x="1422567" y="142378"/>
                </a:lnTo>
                <a:lnTo>
                  <a:pt x="1463592" y="148410"/>
                </a:lnTo>
                <a:lnTo>
                  <a:pt x="1504615" y="153237"/>
                </a:lnTo>
                <a:lnTo>
                  <a:pt x="1545639" y="155650"/>
                </a:lnTo>
                <a:lnTo>
                  <a:pt x="1585457" y="155650"/>
                </a:lnTo>
                <a:lnTo>
                  <a:pt x="1622862" y="150823"/>
                </a:lnTo>
                <a:lnTo>
                  <a:pt x="1660266" y="141170"/>
                </a:lnTo>
                <a:lnTo>
                  <a:pt x="1696464" y="126692"/>
                </a:lnTo>
                <a:lnTo>
                  <a:pt x="1732660" y="107386"/>
                </a:lnTo>
                <a:lnTo>
                  <a:pt x="1768858" y="88081"/>
                </a:lnTo>
                <a:lnTo>
                  <a:pt x="1805055" y="66362"/>
                </a:lnTo>
                <a:lnTo>
                  <a:pt x="1840048" y="45850"/>
                </a:lnTo>
                <a:lnTo>
                  <a:pt x="1877452" y="27751"/>
                </a:lnTo>
                <a:lnTo>
                  <a:pt x="1913649" y="13272"/>
                </a:lnTo>
                <a:lnTo>
                  <a:pt x="1951053" y="3619"/>
                </a:lnTo>
                <a:close/>
              </a:path>
            </a:pathLst>
          </a:cu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sp>
        <p:nvSpPr>
          <p:cNvPr id="40" name="Freeform: Shape 39">
            <a:extLst>
              <a:ext uri="{FF2B5EF4-FFF2-40B4-BE49-F238E27FC236}">
                <a16:creationId xmlns:a16="http://schemas.microsoft.com/office/drawing/2014/main" id="{A5DE5D81-14E3-41AC-AD5A-AD16290640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4596" y="4033978"/>
            <a:ext cx="3277404" cy="2824020"/>
          </a:xfrm>
          <a:custGeom>
            <a:avLst/>
            <a:gdLst>
              <a:gd name="connsiteX0" fmla="*/ 1892703 w 3277404"/>
              <a:gd name="connsiteY0" fmla="*/ 0 h 2824020"/>
              <a:gd name="connsiteX1" fmla="*/ 1929431 w 3277404"/>
              <a:gd name="connsiteY1" fmla="*/ 3443 h 2824020"/>
              <a:gd name="connsiteX2" fmla="*/ 1965012 w 3277404"/>
              <a:gd name="connsiteY2" fmla="*/ 12625 h 2824020"/>
              <a:gd name="connsiteX3" fmla="*/ 1999447 w 3277404"/>
              <a:gd name="connsiteY3" fmla="*/ 26399 h 2824020"/>
              <a:gd name="connsiteX4" fmla="*/ 2035027 w 3277404"/>
              <a:gd name="connsiteY4" fmla="*/ 43615 h 2824020"/>
              <a:gd name="connsiteX5" fmla="*/ 2068314 w 3277404"/>
              <a:gd name="connsiteY5" fmla="*/ 63128 h 2824020"/>
              <a:gd name="connsiteX6" fmla="*/ 2102748 w 3277404"/>
              <a:gd name="connsiteY6" fmla="*/ 83788 h 2824020"/>
              <a:gd name="connsiteX7" fmla="*/ 2137181 w 3277404"/>
              <a:gd name="connsiteY7" fmla="*/ 102152 h 2824020"/>
              <a:gd name="connsiteX8" fmla="*/ 2171614 w 3277404"/>
              <a:gd name="connsiteY8" fmla="*/ 120518 h 2824020"/>
              <a:gd name="connsiteX9" fmla="*/ 2204900 w 3277404"/>
              <a:gd name="connsiteY9" fmla="*/ 134290 h 2824020"/>
              <a:gd name="connsiteX10" fmla="*/ 2241630 w 3277404"/>
              <a:gd name="connsiteY10" fmla="*/ 143473 h 2824020"/>
              <a:gd name="connsiteX11" fmla="*/ 2277210 w 3277404"/>
              <a:gd name="connsiteY11" fmla="*/ 148064 h 2824020"/>
              <a:gd name="connsiteX12" fmla="*/ 2315087 w 3277404"/>
              <a:gd name="connsiteY12" fmla="*/ 148064 h 2824020"/>
              <a:gd name="connsiteX13" fmla="*/ 2354112 w 3277404"/>
              <a:gd name="connsiteY13" fmla="*/ 145769 h 2824020"/>
              <a:gd name="connsiteX14" fmla="*/ 2393137 w 3277404"/>
              <a:gd name="connsiteY14" fmla="*/ 141178 h 2824020"/>
              <a:gd name="connsiteX15" fmla="*/ 2432162 w 3277404"/>
              <a:gd name="connsiteY15" fmla="*/ 135439 h 2824020"/>
              <a:gd name="connsiteX16" fmla="*/ 2471186 w 3277404"/>
              <a:gd name="connsiteY16" fmla="*/ 130848 h 2824020"/>
              <a:gd name="connsiteX17" fmla="*/ 2510212 w 3277404"/>
              <a:gd name="connsiteY17" fmla="*/ 127404 h 2824020"/>
              <a:gd name="connsiteX18" fmla="*/ 2546940 w 3277404"/>
              <a:gd name="connsiteY18" fmla="*/ 128552 h 2824020"/>
              <a:gd name="connsiteX19" fmla="*/ 2582522 w 3277404"/>
              <a:gd name="connsiteY19" fmla="*/ 133143 h 2824020"/>
              <a:gd name="connsiteX20" fmla="*/ 2616956 w 3277404"/>
              <a:gd name="connsiteY20" fmla="*/ 143473 h 2824020"/>
              <a:gd name="connsiteX21" fmla="*/ 2645651 w 3277404"/>
              <a:gd name="connsiteY21" fmla="*/ 158394 h 2824020"/>
              <a:gd name="connsiteX22" fmla="*/ 2673197 w 3277404"/>
              <a:gd name="connsiteY22" fmla="*/ 177907 h 2824020"/>
              <a:gd name="connsiteX23" fmla="*/ 2697301 w 3277404"/>
              <a:gd name="connsiteY23" fmla="*/ 200862 h 2824020"/>
              <a:gd name="connsiteX24" fmla="*/ 2721405 w 3277404"/>
              <a:gd name="connsiteY24" fmla="*/ 227261 h 2824020"/>
              <a:gd name="connsiteX25" fmla="*/ 2743213 w 3277404"/>
              <a:gd name="connsiteY25" fmla="*/ 254808 h 2824020"/>
              <a:gd name="connsiteX26" fmla="*/ 2765020 w 3277404"/>
              <a:gd name="connsiteY26" fmla="*/ 283503 h 2824020"/>
              <a:gd name="connsiteX27" fmla="*/ 2786829 w 3277404"/>
              <a:gd name="connsiteY27" fmla="*/ 312197 h 2824020"/>
              <a:gd name="connsiteX28" fmla="*/ 2808636 w 3277404"/>
              <a:gd name="connsiteY28" fmla="*/ 339744 h 2824020"/>
              <a:gd name="connsiteX29" fmla="*/ 2831593 w 3277404"/>
              <a:gd name="connsiteY29" fmla="*/ 366142 h 2824020"/>
              <a:gd name="connsiteX30" fmla="*/ 2857992 w 3277404"/>
              <a:gd name="connsiteY30" fmla="*/ 389099 h 2824020"/>
              <a:gd name="connsiteX31" fmla="*/ 2883244 w 3277404"/>
              <a:gd name="connsiteY31" fmla="*/ 409759 h 2824020"/>
              <a:gd name="connsiteX32" fmla="*/ 2911938 w 3277404"/>
              <a:gd name="connsiteY32" fmla="*/ 425827 h 2824020"/>
              <a:gd name="connsiteX33" fmla="*/ 2942928 w 3277404"/>
              <a:gd name="connsiteY33" fmla="*/ 439601 h 2824020"/>
              <a:gd name="connsiteX34" fmla="*/ 2976213 w 3277404"/>
              <a:gd name="connsiteY34" fmla="*/ 451079 h 2824020"/>
              <a:gd name="connsiteX35" fmla="*/ 3010646 w 3277404"/>
              <a:gd name="connsiteY35" fmla="*/ 461408 h 2824020"/>
              <a:gd name="connsiteX36" fmla="*/ 3045081 w 3277404"/>
              <a:gd name="connsiteY36" fmla="*/ 470591 h 2824020"/>
              <a:gd name="connsiteX37" fmla="*/ 3080662 w 3277404"/>
              <a:gd name="connsiteY37" fmla="*/ 479774 h 2824020"/>
              <a:gd name="connsiteX38" fmla="*/ 3113948 w 3277404"/>
              <a:gd name="connsiteY38" fmla="*/ 490104 h 2824020"/>
              <a:gd name="connsiteX39" fmla="*/ 3147233 w 3277404"/>
              <a:gd name="connsiteY39" fmla="*/ 501581 h 2824020"/>
              <a:gd name="connsiteX40" fmla="*/ 3178224 w 3277404"/>
              <a:gd name="connsiteY40" fmla="*/ 515355 h 2824020"/>
              <a:gd name="connsiteX41" fmla="*/ 3205771 w 3277404"/>
              <a:gd name="connsiteY41" fmla="*/ 532572 h 2824020"/>
              <a:gd name="connsiteX42" fmla="*/ 3231023 w 3277404"/>
              <a:gd name="connsiteY42" fmla="*/ 553232 h 2824020"/>
              <a:gd name="connsiteX43" fmla="*/ 3251682 w 3277404"/>
              <a:gd name="connsiteY43" fmla="*/ 578483 h 2824020"/>
              <a:gd name="connsiteX44" fmla="*/ 3268900 w 3277404"/>
              <a:gd name="connsiteY44" fmla="*/ 606030 h 2824020"/>
              <a:gd name="connsiteX45" fmla="*/ 3277404 w 3277404"/>
              <a:gd name="connsiteY45" fmla="*/ 625165 h 2824020"/>
              <a:gd name="connsiteX46" fmla="*/ 3277404 w 3277404"/>
              <a:gd name="connsiteY46" fmla="*/ 2824020 h 2824020"/>
              <a:gd name="connsiteX47" fmla="*/ 362557 w 3277404"/>
              <a:gd name="connsiteY47" fmla="*/ 2824020 h 2824020"/>
              <a:gd name="connsiteX48" fmla="*/ 340893 w 3277404"/>
              <a:gd name="connsiteY48" fmla="*/ 2805182 h 2824020"/>
              <a:gd name="connsiteX49" fmla="*/ 312198 w 3277404"/>
              <a:gd name="connsiteY49" fmla="*/ 2783375 h 2824020"/>
              <a:gd name="connsiteX50" fmla="*/ 283504 w 3277404"/>
              <a:gd name="connsiteY50" fmla="*/ 2761567 h 2824020"/>
              <a:gd name="connsiteX51" fmla="*/ 254810 w 3277404"/>
              <a:gd name="connsiteY51" fmla="*/ 2739759 h 2824020"/>
              <a:gd name="connsiteX52" fmla="*/ 227262 w 3277404"/>
              <a:gd name="connsiteY52" fmla="*/ 2717951 h 2824020"/>
              <a:gd name="connsiteX53" fmla="*/ 200863 w 3277404"/>
              <a:gd name="connsiteY53" fmla="*/ 2693848 h 2824020"/>
              <a:gd name="connsiteX54" fmla="*/ 177907 w 3277404"/>
              <a:gd name="connsiteY54" fmla="*/ 2669745 h 2824020"/>
              <a:gd name="connsiteX55" fmla="*/ 158396 w 3277404"/>
              <a:gd name="connsiteY55" fmla="*/ 2642197 h 2824020"/>
              <a:gd name="connsiteX56" fmla="*/ 143475 w 3277404"/>
              <a:gd name="connsiteY56" fmla="*/ 2613503 h 2824020"/>
              <a:gd name="connsiteX57" fmla="*/ 133144 w 3277404"/>
              <a:gd name="connsiteY57" fmla="*/ 2579070 h 2824020"/>
              <a:gd name="connsiteX58" fmla="*/ 128553 w 3277404"/>
              <a:gd name="connsiteY58" fmla="*/ 2543489 h 2824020"/>
              <a:gd name="connsiteX59" fmla="*/ 127404 w 3277404"/>
              <a:gd name="connsiteY59" fmla="*/ 2506758 h 2824020"/>
              <a:gd name="connsiteX60" fmla="*/ 130848 w 3277404"/>
              <a:gd name="connsiteY60" fmla="*/ 2467734 h 2824020"/>
              <a:gd name="connsiteX61" fmla="*/ 135439 w 3277404"/>
              <a:gd name="connsiteY61" fmla="*/ 2428710 h 2824020"/>
              <a:gd name="connsiteX62" fmla="*/ 141178 w 3277404"/>
              <a:gd name="connsiteY62" fmla="*/ 2389685 h 2824020"/>
              <a:gd name="connsiteX63" fmla="*/ 145770 w 3277404"/>
              <a:gd name="connsiteY63" fmla="*/ 2350660 h 2824020"/>
              <a:gd name="connsiteX64" fmla="*/ 148066 w 3277404"/>
              <a:gd name="connsiteY64" fmla="*/ 2311636 h 2824020"/>
              <a:gd name="connsiteX65" fmla="*/ 148066 w 3277404"/>
              <a:gd name="connsiteY65" fmla="*/ 2273758 h 2824020"/>
              <a:gd name="connsiteX66" fmla="*/ 143475 w 3277404"/>
              <a:gd name="connsiteY66" fmla="*/ 2238178 h 2824020"/>
              <a:gd name="connsiteX67" fmla="*/ 134292 w 3277404"/>
              <a:gd name="connsiteY67" fmla="*/ 2202597 h 2824020"/>
              <a:gd name="connsiteX68" fmla="*/ 120518 w 3277404"/>
              <a:gd name="connsiteY68" fmla="*/ 2169310 h 2824020"/>
              <a:gd name="connsiteX69" fmla="*/ 103302 w 3277404"/>
              <a:gd name="connsiteY69" fmla="*/ 2134877 h 2824020"/>
              <a:gd name="connsiteX70" fmla="*/ 83788 w 3277404"/>
              <a:gd name="connsiteY70" fmla="*/ 2100445 h 2824020"/>
              <a:gd name="connsiteX71" fmla="*/ 63129 w 3277404"/>
              <a:gd name="connsiteY71" fmla="*/ 2066010 h 2824020"/>
              <a:gd name="connsiteX72" fmla="*/ 43617 w 3277404"/>
              <a:gd name="connsiteY72" fmla="*/ 2032724 h 2824020"/>
              <a:gd name="connsiteX73" fmla="*/ 26399 w 3277404"/>
              <a:gd name="connsiteY73" fmla="*/ 1997144 h 2824020"/>
              <a:gd name="connsiteX74" fmla="*/ 12627 w 3277404"/>
              <a:gd name="connsiteY74" fmla="*/ 1962709 h 2824020"/>
              <a:gd name="connsiteX75" fmla="*/ 3444 w 3277404"/>
              <a:gd name="connsiteY75" fmla="*/ 1927128 h 2824020"/>
              <a:gd name="connsiteX76" fmla="*/ 0 w 3277404"/>
              <a:gd name="connsiteY76" fmla="*/ 1890399 h 2824020"/>
              <a:gd name="connsiteX77" fmla="*/ 3444 w 3277404"/>
              <a:gd name="connsiteY77" fmla="*/ 1853671 h 2824020"/>
              <a:gd name="connsiteX78" fmla="*/ 12627 w 3277404"/>
              <a:gd name="connsiteY78" fmla="*/ 1818089 h 2824020"/>
              <a:gd name="connsiteX79" fmla="*/ 26399 w 3277404"/>
              <a:gd name="connsiteY79" fmla="*/ 1783655 h 2824020"/>
              <a:gd name="connsiteX80" fmla="*/ 43617 w 3277404"/>
              <a:gd name="connsiteY80" fmla="*/ 1748075 h 2824020"/>
              <a:gd name="connsiteX81" fmla="*/ 63129 w 3277404"/>
              <a:gd name="connsiteY81" fmla="*/ 1714788 h 2824020"/>
              <a:gd name="connsiteX82" fmla="*/ 83788 w 3277404"/>
              <a:gd name="connsiteY82" fmla="*/ 1680356 h 2824020"/>
              <a:gd name="connsiteX83" fmla="*/ 103302 w 3277404"/>
              <a:gd name="connsiteY83" fmla="*/ 1645921 h 2824020"/>
              <a:gd name="connsiteX84" fmla="*/ 120518 w 3277404"/>
              <a:gd name="connsiteY84" fmla="*/ 1611488 h 2824020"/>
              <a:gd name="connsiteX85" fmla="*/ 134292 w 3277404"/>
              <a:gd name="connsiteY85" fmla="*/ 1578202 h 2824020"/>
              <a:gd name="connsiteX86" fmla="*/ 143475 w 3277404"/>
              <a:gd name="connsiteY86" fmla="*/ 1542620 h 2824020"/>
              <a:gd name="connsiteX87" fmla="*/ 148066 w 3277404"/>
              <a:gd name="connsiteY87" fmla="*/ 1507040 h 2824020"/>
              <a:gd name="connsiteX88" fmla="*/ 148066 w 3277404"/>
              <a:gd name="connsiteY88" fmla="*/ 1469163 h 2824020"/>
              <a:gd name="connsiteX89" fmla="*/ 145770 w 3277404"/>
              <a:gd name="connsiteY89" fmla="*/ 1430138 h 2824020"/>
              <a:gd name="connsiteX90" fmla="*/ 141178 w 3277404"/>
              <a:gd name="connsiteY90" fmla="*/ 1391114 h 2824020"/>
              <a:gd name="connsiteX91" fmla="*/ 135439 w 3277404"/>
              <a:gd name="connsiteY91" fmla="*/ 1352088 h 2824020"/>
              <a:gd name="connsiteX92" fmla="*/ 130848 w 3277404"/>
              <a:gd name="connsiteY92" fmla="*/ 1313064 h 2824020"/>
              <a:gd name="connsiteX93" fmla="*/ 127404 w 3277404"/>
              <a:gd name="connsiteY93" fmla="*/ 1274040 h 2824020"/>
              <a:gd name="connsiteX94" fmla="*/ 128553 w 3277404"/>
              <a:gd name="connsiteY94" fmla="*/ 1237311 h 2824020"/>
              <a:gd name="connsiteX95" fmla="*/ 133144 w 3277404"/>
              <a:gd name="connsiteY95" fmla="*/ 1201730 h 2824020"/>
              <a:gd name="connsiteX96" fmla="*/ 143475 w 3277404"/>
              <a:gd name="connsiteY96" fmla="*/ 1167296 h 2824020"/>
              <a:gd name="connsiteX97" fmla="*/ 158396 w 3277404"/>
              <a:gd name="connsiteY97" fmla="*/ 1138602 h 2824020"/>
              <a:gd name="connsiteX98" fmla="*/ 177907 w 3277404"/>
              <a:gd name="connsiteY98" fmla="*/ 1111055 h 2824020"/>
              <a:gd name="connsiteX99" fmla="*/ 200863 w 3277404"/>
              <a:gd name="connsiteY99" fmla="*/ 1086951 h 2824020"/>
              <a:gd name="connsiteX100" fmla="*/ 227262 w 3277404"/>
              <a:gd name="connsiteY100" fmla="*/ 1062848 h 2824020"/>
              <a:gd name="connsiteX101" fmla="*/ 254810 w 3277404"/>
              <a:gd name="connsiteY101" fmla="*/ 1041039 h 2824020"/>
              <a:gd name="connsiteX102" fmla="*/ 283504 w 3277404"/>
              <a:gd name="connsiteY102" fmla="*/ 1019231 h 2824020"/>
              <a:gd name="connsiteX103" fmla="*/ 312198 w 3277404"/>
              <a:gd name="connsiteY103" fmla="*/ 997424 h 2824020"/>
              <a:gd name="connsiteX104" fmla="*/ 340893 w 3277404"/>
              <a:gd name="connsiteY104" fmla="*/ 975616 h 2824020"/>
              <a:gd name="connsiteX105" fmla="*/ 367292 w 3277404"/>
              <a:gd name="connsiteY105" fmla="*/ 952661 h 2824020"/>
              <a:gd name="connsiteX106" fmla="*/ 390249 w 3277404"/>
              <a:gd name="connsiteY106" fmla="*/ 926262 h 2824020"/>
              <a:gd name="connsiteX107" fmla="*/ 410908 w 3277404"/>
              <a:gd name="connsiteY107" fmla="*/ 901010 h 2824020"/>
              <a:gd name="connsiteX108" fmla="*/ 426977 w 3277404"/>
              <a:gd name="connsiteY108" fmla="*/ 872316 h 2824020"/>
              <a:gd name="connsiteX109" fmla="*/ 440751 w 3277404"/>
              <a:gd name="connsiteY109" fmla="*/ 841326 h 2824020"/>
              <a:gd name="connsiteX110" fmla="*/ 452229 w 3277404"/>
              <a:gd name="connsiteY110" fmla="*/ 808040 h 2824020"/>
              <a:gd name="connsiteX111" fmla="*/ 462559 w 3277404"/>
              <a:gd name="connsiteY111" fmla="*/ 773605 h 2824020"/>
              <a:gd name="connsiteX112" fmla="*/ 471742 w 3277404"/>
              <a:gd name="connsiteY112" fmla="*/ 739172 h 2824020"/>
              <a:gd name="connsiteX113" fmla="*/ 480924 w 3277404"/>
              <a:gd name="connsiteY113" fmla="*/ 703591 h 2824020"/>
              <a:gd name="connsiteX114" fmla="*/ 491254 w 3277404"/>
              <a:gd name="connsiteY114" fmla="*/ 670306 h 2824020"/>
              <a:gd name="connsiteX115" fmla="*/ 502732 w 3277404"/>
              <a:gd name="connsiteY115" fmla="*/ 637019 h 2824020"/>
              <a:gd name="connsiteX116" fmla="*/ 516506 w 3277404"/>
              <a:gd name="connsiteY116" fmla="*/ 606030 h 2824020"/>
              <a:gd name="connsiteX117" fmla="*/ 533722 w 3277404"/>
              <a:gd name="connsiteY117" fmla="*/ 578483 h 2824020"/>
              <a:gd name="connsiteX118" fmla="*/ 554381 w 3277404"/>
              <a:gd name="connsiteY118" fmla="*/ 553232 h 2824020"/>
              <a:gd name="connsiteX119" fmla="*/ 579633 w 3277404"/>
              <a:gd name="connsiteY119" fmla="*/ 532572 h 2824020"/>
              <a:gd name="connsiteX120" fmla="*/ 607181 w 3277404"/>
              <a:gd name="connsiteY120" fmla="*/ 515355 h 2824020"/>
              <a:gd name="connsiteX121" fmla="*/ 638170 w 3277404"/>
              <a:gd name="connsiteY121" fmla="*/ 501581 h 2824020"/>
              <a:gd name="connsiteX122" fmla="*/ 671457 w 3277404"/>
              <a:gd name="connsiteY122" fmla="*/ 490104 h 2824020"/>
              <a:gd name="connsiteX123" fmla="*/ 704742 w 3277404"/>
              <a:gd name="connsiteY123" fmla="*/ 479774 h 2824020"/>
              <a:gd name="connsiteX124" fmla="*/ 740324 w 3277404"/>
              <a:gd name="connsiteY124" fmla="*/ 470591 h 2824020"/>
              <a:gd name="connsiteX125" fmla="*/ 774756 w 3277404"/>
              <a:gd name="connsiteY125" fmla="*/ 461408 h 2824020"/>
              <a:gd name="connsiteX126" fmla="*/ 809191 w 3277404"/>
              <a:gd name="connsiteY126" fmla="*/ 451079 h 2824020"/>
              <a:gd name="connsiteX127" fmla="*/ 842476 w 3277404"/>
              <a:gd name="connsiteY127" fmla="*/ 439601 h 2824020"/>
              <a:gd name="connsiteX128" fmla="*/ 873466 w 3277404"/>
              <a:gd name="connsiteY128" fmla="*/ 425827 h 2824020"/>
              <a:gd name="connsiteX129" fmla="*/ 902161 w 3277404"/>
              <a:gd name="connsiteY129" fmla="*/ 409759 h 2824020"/>
              <a:gd name="connsiteX130" fmla="*/ 927412 w 3277404"/>
              <a:gd name="connsiteY130" fmla="*/ 389099 h 2824020"/>
              <a:gd name="connsiteX131" fmla="*/ 953812 w 3277404"/>
              <a:gd name="connsiteY131" fmla="*/ 366142 h 2824020"/>
              <a:gd name="connsiteX132" fmla="*/ 976768 w 3277404"/>
              <a:gd name="connsiteY132" fmla="*/ 339744 h 2824020"/>
              <a:gd name="connsiteX133" fmla="*/ 998576 w 3277404"/>
              <a:gd name="connsiteY133" fmla="*/ 312197 h 2824020"/>
              <a:gd name="connsiteX134" fmla="*/ 1020384 w 3277404"/>
              <a:gd name="connsiteY134" fmla="*/ 283503 h 2824020"/>
              <a:gd name="connsiteX135" fmla="*/ 1042191 w 3277404"/>
              <a:gd name="connsiteY135" fmla="*/ 254808 h 2824020"/>
              <a:gd name="connsiteX136" fmla="*/ 1063999 w 3277404"/>
              <a:gd name="connsiteY136" fmla="*/ 227261 h 2824020"/>
              <a:gd name="connsiteX137" fmla="*/ 1088104 w 3277404"/>
              <a:gd name="connsiteY137" fmla="*/ 200862 h 2824020"/>
              <a:gd name="connsiteX138" fmla="*/ 1112206 w 3277404"/>
              <a:gd name="connsiteY138" fmla="*/ 177907 h 2824020"/>
              <a:gd name="connsiteX139" fmla="*/ 1139754 w 3277404"/>
              <a:gd name="connsiteY139" fmla="*/ 158394 h 2824020"/>
              <a:gd name="connsiteX140" fmla="*/ 1168448 w 3277404"/>
              <a:gd name="connsiteY140" fmla="*/ 143473 h 2824020"/>
              <a:gd name="connsiteX141" fmla="*/ 1202883 w 3277404"/>
              <a:gd name="connsiteY141" fmla="*/ 133143 h 2824020"/>
              <a:gd name="connsiteX142" fmla="*/ 1238464 w 3277404"/>
              <a:gd name="connsiteY142" fmla="*/ 128552 h 2824020"/>
              <a:gd name="connsiteX143" fmla="*/ 1275192 w 3277404"/>
              <a:gd name="connsiteY143" fmla="*/ 127404 h 2824020"/>
              <a:gd name="connsiteX144" fmla="*/ 1314216 w 3277404"/>
              <a:gd name="connsiteY144" fmla="*/ 130848 h 2824020"/>
              <a:gd name="connsiteX145" fmla="*/ 1353242 w 3277404"/>
              <a:gd name="connsiteY145" fmla="*/ 135439 h 2824020"/>
              <a:gd name="connsiteX146" fmla="*/ 1392267 w 3277404"/>
              <a:gd name="connsiteY146" fmla="*/ 141178 h 2824020"/>
              <a:gd name="connsiteX147" fmla="*/ 1431291 w 3277404"/>
              <a:gd name="connsiteY147" fmla="*/ 145769 h 2824020"/>
              <a:gd name="connsiteX148" fmla="*/ 1470316 w 3277404"/>
              <a:gd name="connsiteY148" fmla="*/ 148064 h 2824020"/>
              <a:gd name="connsiteX149" fmla="*/ 1508194 w 3277404"/>
              <a:gd name="connsiteY149" fmla="*/ 148064 h 2824020"/>
              <a:gd name="connsiteX150" fmla="*/ 1543776 w 3277404"/>
              <a:gd name="connsiteY150" fmla="*/ 143473 h 2824020"/>
              <a:gd name="connsiteX151" fmla="*/ 1579357 w 3277404"/>
              <a:gd name="connsiteY151" fmla="*/ 134290 h 2824020"/>
              <a:gd name="connsiteX152" fmla="*/ 1613790 w 3277404"/>
              <a:gd name="connsiteY152" fmla="*/ 120518 h 2824020"/>
              <a:gd name="connsiteX153" fmla="*/ 1648223 w 3277404"/>
              <a:gd name="connsiteY153" fmla="*/ 102152 h 2824020"/>
              <a:gd name="connsiteX154" fmla="*/ 1682657 w 3277404"/>
              <a:gd name="connsiteY154" fmla="*/ 83788 h 2824020"/>
              <a:gd name="connsiteX155" fmla="*/ 1717090 w 3277404"/>
              <a:gd name="connsiteY155" fmla="*/ 63128 h 2824020"/>
              <a:gd name="connsiteX156" fmla="*/ 1750377 w 3277404"/>
              <a:gd name="connsiteY156" fmla="*/ 43615 h 2824020"/>
              <a:gd name="connsiteX157" fmla="*/ 1785959 w 3277404"/>
              <a:gd name="connsiteY157" fmla="*/ 26399 h 2824020"/>
              <a:gd name="connsiteX158" fmla="*/ 1820392 w 3277404"/>
              <a:gd name="connsiteY158" fmla="*/ 12625 h 2824020"/>
              <a:gd name="connsiteX159" fmla="*/ 1855973 w 3277404"/>
              <a:gd name="connsiteY159" fmla="*/ 3443 h 2824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Lst>
            <a:rect l="l" t="t" r="r" b="b"/>
            <a:pathLst>
              <a:path w="3277404" h="2824020">
                <a:moveTo>
                  <a:pt x="1892703" y="0"/>
                </a:moveTo>
                <a:lnTo>
                  <a:pt x="1929431" y="3443"/>
                </a:lnTo>
                <a:lnTo>
                  <a:pt x="1965012" y="12625"/>
                </a:lnTo>
                <a:lnTo>
                  <a:pt x="1999447" y="26399"/>
                </a:lnTo>
                <a:lnTo>
                  <a:pt x="2035027" y="43615"/>
                </a:lnTo>
                <a:lnTo>
                  <a:pt x="2068314" y="63128"/>
                </a:lnTo>
                <a:lnTo>
                  <a:pt x="2102748" y="83788"/>
                </a:lnTo>
                <a:lnTo>
                  <a:pt x="2137181" y="102152"/>
                </a:lnTo>
                <a:lnTo>
                  <a:pt x="2171614" y="120518"/>
                </a:lnTo>
                <a:lnTo>
                  <a:pt x="2204900" y="134290"/>
                </a:lnTo>
                <a:lnTo>
                  <a:pt x="2241630" y="143473"/>
                </a:lnTo>
                <a:lnTo>
                  <a:pt x="2277210" y="148064"/>
                </a:lnTo>
                <a:lnTo>
                  <a:pt x="2315087" y="148064"/>
                </a:lnTo>
                <a:lnTo>
                  <a:pt x="2354112" y="145769"/>
                </a:lnTo>
                <a:lnTo>
                  <a:pt x="2393137" y="141178"/>
                </a:lnTo>
                <a:lnTo>
                  <a:pt x="2432162" y="135439"/>
                </a:lnTo>
                <a:lnTo>
                  <a:pt x="2471186" y="130848"/>
                </a:lnTo>
                <a:lnTo>
                  <a:pt x="2510212" y="127404"/>
                </a:lnTo>
                <a:lnTo>
                  <a:pt x="2546940" y="128552"/>
                </a:lnTo>
                <a:lnTo>
                  <a:pt x="2582522" y="133143"/>
                </a:lnTo>
                <a:lnTo>
                  <a:pt x="2616956" y="143473"/>
                </a:lnTo>
                <a:lnTo>
                  <a:pt x="2645651" y="158394"/>
                </a:lnTo>
                <a:lnTo>
                  <a:pt x="2673197" y="177907"/>
                </a:lnTo>
                <a:lnTo>
                  <a:pt x="2697301" y="200862"/>
                </a:lnTo>
                <a:lnTo>
                  <a:pt x="2721405" y="227261"/>
                </a:lnTo>
                <a:lnTo>
                  <a:pt x="2743213" y="254808"/>
                </a:lnTo>
                <a:lnTo>
                  <a:pt x="2765020" y="283503"/>
                </a:lnTo>
                <a:lnTo>
                  <a:pt x="2786829" y="312197"/>
                </a:lnTo>
                <a:lnTo>
                  <a:pt x="2808636" y="339744"/>
                </a:lnTo>
                <a:lnTo>
                  <a:pt x="2831593" y="366142"/>
                </a:lnTo>
                <a:lnTo>
                  <a:pt x="2857992" y="389099"/>
                </a:lnTo>
                <a:lnTo>
                  <a:pt x="2883244" y="409759"/>
                </a:lnTo>
                <a:lnTo>
                  <a:pt x="2911938" y="425827"/>
                </a:lnTo>
                <a:lnTo>
                  <a:pt x="2942928" y="439601"/>
                </a:lnTo>
                <a:lnTo>
                  <a:pt x="2976213" y="451079"/>
                </a:lnTo>
                <a:lnTo>
                  <a:pt x="3010646" y="461408"/>
                </a:lnTo>
                <a:lnTo>
                  <a:pt x="3045081" y="470591"/>
                </a:lnTo>
                <a:lnTo>
                  <a:pt x="3080662" y="479774"/>
                </a:lnTo>
                <a:lnTo>
                  <a:pt x="3113948" y="490104"/>
                </a:lnTo>
                <a:lnTo>
                  <a:pt x="3147233" y="501581"/>
                </a:lnTo>
                <a:lnTo>
                  <a:pt x="3178224" y="515355"/>
                </a:lnTo>
                <a:lnTo>
                  <a:pt x="3205771" y="532572"/>
                </a:lnTo>
                <a:lnTo>
                  <a:pt x="3231023" y="553232"/>
                </a:lnTo>
                <a:lnTo>
                  <a:pt x="3251682" y="578483"/>
                </a:lnTo>
                <a:lnTo>
                  <a:pt x="3268900" y="606030"/>
                </a:lnTo>
                <a:lnTo>
                  <a:pt x="3277404" y="625165"/>
                </a:lnTo>
                <a:lnTo>
                  <a:pt x="3277404" y="2824020"/>
                </a:lnTo>
                <a:lnTo>
                  <a:pt x="362557" y="2824020"/>
                </a:lnTo>
                <a:lnTo>
                  <a:pt x="340893" y="2805182"/>
                </a:lnTo>
                <a:lnTo>
                  <a:pt x="312198" y="2783375"/>
                </a:lnTo>
                <a:lnTo>
                  <a:pt x="283504" y="2761567"/>
                </a:lnTo>
                <a:lnTo>
                  <a:pt x="254810" y="2739759"/>
                </a:lnTo>
                <a:lnTo>
                  <a:pt x="227262" y="2717951"/>
                </a:lnTo>
                <a:lnTo>
                  <a:pt x="200863" y="2693848"/>
                </a:lnTo>
                <a:lnTo>
                  <a:pt x="177907" y="2669745"/>
                </a:lnTo>
                <a:lnTo>
                  <a:pt x="158396" y="2642197"/>
                </a:lnTo>
                <a:lnTo>
                  <a:pt x="143475" y="2613503"/>
                </a:lnTo>
                <a:lnTo>
                  <a:pt x="133144" y="2579070"/>
                </a:lnTo>
                <a:lnTo>
                  <a:pt x="128553" y="2543489"/>
                </a:lnTo>
                <a:lnTo>
                  <a:pt x="127404" y="2506758"/>
                </a:lnTo>
                <a:lnTo>
                  <a:pt x="130848" y="2467734"/>
                </a:lnTo>
                <a:lnTo>
                  <a:pt x="135439" y="2428710"/>
                </a:lnTo>
                <a:lnTo>
                  <a:pt x="141178" y="2389685"/>
                </a:lnTo>
                <a:lnTo>
                  <a:pt x="145770" y="2350660"/>
                </a:lnTo>
                <a:lnTo>
                  <a:pt x="148066" y="2311636"/>
                </a:lnTo>
                <a:lnTo>
                  <a:pt x="148066" y="2273758"/>
                </a:lnTo>
                <a:lnTo>
                  <a:pt x="143475" y="2238178"/>
                </a:lnTo>
                <a:lnTo>
                  <a:pt x="134292" y="2202597"/>
                </a:lnTo>
                <a:lnTo>
                  <a:pt x="120518" y="2169310"/>
                </a:lnTo>
                <a:lnTo>
                  <a:pt x="103302" y="2134877"/>
                </a:lnTo>
                <a:lnTo>
                  <a:pt x="83788" y="2100445"/>
                </a:lnTo>
                <a:lnTo>
                  <a:pt x="63129" y="2066010"/>
                </a:lnTo>
                <a:lnTo>
                  <a:pt x="43617" y="2032724"/>
                </a:lnTo>
                <a:lnTo>
                  <a:pt x="26399" y="1997144"/>
                </a:lnTo>
                <a:lnTo>
                  <a:pt x="12627" y="1962709"/>
                </a:lnTo>
                <a:lnTo>
                  <a:pt x="3444" y="1927128"/>
                </a:lnTo>
                <a:lnTo>
                  <a:pt x="0" y="1890399"/>
                </a:lnTo>
                <a:lnTo>
                  <a:pt x="3444" y="1853671"/>
                </a:lnTo>
                <a:lnTo>
                  <a:pt x="12627" y="1818089"/>
                </a:lnTo>
                <a:lnTo>
                  <a:pt x="26399" y="1783655"/>
                </a:lnTo>
                <a:lnTo>
                  <a:pt x="43617" y="1748075"/>
                </a:lnTo>
                <a:lnTo>
                  <a:pt x="63129" y="1714788"/>
                </a:lnTo>
                <a:lnTo>
                  <a:pt x="83788" y="1680356"/>
                </a:lnTo>
                <a:lnTo>
                  <a:pt x="103302" y="1645921"/>
                </a:lnTo>
                <a:lnTo>
                  <a:pt x="120518" y="1611488"/>
                </a:lnTo>
                <a:lnTo>
                  <a:pt x="134292" y="1578202"/>
                </a:lnTo>
                <a:lnTo>
                  <a:pt x="143475" y="1542620"/>
                </a:lnTo>
                <a:lnTo>
                  <a:pt x="148066" y="1507040"/>
                </a:lnTo>
                <a:lnTo>
                  <a:pt x="148066" y="1469163"/>
                </a:lnTo>
                <a:lnTo>
                  <a:pt x="145770" y="1430138"/>
                </a:lnTo>
                <a:lnTo>
                  <a:pt x="141178" y="1391114"/>
                </a:lnTo>
                <a:lnTo>
                  <a:pt x="135439" y="1352088"/>
                </a:lnTo>
                <a:lnTo>
                  <a:pt x="130848" y="1313064"/>
                </a:lnTo>
                <a:lnTo>
                  <a:pt x="127404" y="1274040"/>
                </a:lnTo>
                <a:lnTo>
                  <a:pt x="128553" y="1237311"/>
                </a:lnTo>
                <a:lnTo>
                  <a:pt x="133144" y="1201730"/>
                </a:lnTo>
                <a:lnTo>
                  <a:pt x="143475" y="1167296"/>
                </a:lnTo>
                <a:lnTo>
                  <a:pt x="158396" y="1138602"/>
                </a:lnTo>
                <a:lnTo>
                  <a:pt x="177907" y="1111055"/>
                </a:lnTo>
                <a:lnTo>
                  <a:pt x="200863" y="1086951"/>
                </a:lnTo>
                <a:lnTo>
                  <a:pt x="227262" y="1062848"/>
                </a:lnTo>
                <a:lnTo>
                  <a:pt x="254810" y="1041039"/>
                </a:lnTo>
                <a:lnTo>
                  <a:pt x="283504" y="1019231"/>
                </a:lnTo>
                <a:lnTo>
                  <a:pt x="312198" y="997424"/>
                </a:lnTo>
                <a:lnTo>
                  <a:pt x="340893" y="975616"/>
                </a:lnTo>
                <a:lnTo>
                  <a:pt x="367292" y="952661"/>
                </a:lnTo>
                <a:lnTo>
                  <a:pt x="390249" y="926262"/>
                </a:lnTo>
                <a:lnTo>
                  <a:pt x="410908" y="901010"/>
                </a:lnTo>
                <a:lnTo>
                  <a:pt x="426977" y="872316"/>
                </a:lnTo>
                <a:lnTo>
                  <a:pt x="440751" y="841326"/>
                </a:lnTo>
                <a:lnTo>
                  <a:pt x="452229" y="808040"/>
                </a:lnTo>
                <a:lnTo>
                  <a:pt x="462559" y="773605"/>
                </a:lnTo>
                <a:lnTo>
                  <a:pt x="471742" y="739172"/>
                </a:lnTo>
                <a:lnTo>
                  <a:pt x="480924" y="703591"/>
                </a:lnTo>
                <a:lnTo>
                  <a:pt x="491254" y="670306"/>
                </a:lnTo>
                <a:lnTo>
                  <a:pt x="502732" y="637019"/>
                </a:lnTo>
                <a:lnTo>
                  <a:pt x="516506" y="606030"/>
                </a:lnTo>
                <a:lnTo>
                  <a:pt x="533722" y="578483"/>
                </a:lnTo>
                <a:lnTo>
                  <a:pt x="554381" y="553232"/>
                </a:lnTo>
                <a:lnTo>
                  <a:pt x="579633" y="532572"/>
                </a:lnTo>
                <a:lnTo>
                  <a:pt x="607181" y="515355"/>
                </a:lnTo>
                <a:lnTo>
                  <a:pt x="638170" y="501581"/>
                </a:lnTo>
                <a:lnTo>
                  <a:pt x="671457" y="490104"/>
                </a:lnTo>
                <a:lnTo>
                  <a:pt x="704742" y="479774"/>
                </a:lnTo>
                <a:lnTo>
                  <a:pt x="740324" y="470591"/>
                </a:lnTo>
                <a:lnTo>
                  <a:pt x="774756" y="461408"/>
                </a:lnTo>
                <a:lnTo>
                  <a:pt x="809191" y="451079"/>
                </a:lnTo>
                <a:lnTo>
                  <a:pt x="842476" y="439601"/>
                </a:lnTo>
                <a:lnTo>
                  <a:pt x="873466" y="425827"/>
                </a:lnTo>
                <a:lnTo>
                  <a:pt x="902161" y="409759"/>
                </a:lnTo>
                <a:lnTo>
                  <a:pt x="927412" y="389099"/>
                </a:lnTo>
                <a:lnTo>
                  <a:pt x="953812" y="366142"/>
                </a:lnTo>
                <a:lnTo>
                  <a:pt x="976768" y="339744"/>
                </a:lnTo>
                <a:lnTo>
                  <a:pt x="998576" y="312197"/>
                </a:lnTo>
                <a:lnTo>
                  <a:pt x="1020384" y="283503"/>
                </a:lnTo>
                <a:lnTo>
                  <a:pt x="1042191" y="254808"/>
                </a:lnTo>
                <a:lnTo>
                  <a:pt x="1063999" y="227261"/>
                </a:lnTo>
                <a:lnTo>
                  <a:pt x="1088104" y="200862"/>
                </a:lnTo>
                <a:lnTo>
                  <a:pt x="1112206" y="177907"/>
                </a:lnTo>
                <a:lnTo>
                  <a:pt x="1139754" y="158394"/>
                </a:lnTo>
                <a:lnTo>
                  <a:pt x="1168448" y="143473"/>
                </a:lnTo>
                <a:lnTo>
                  <a:pt x="1202883" y="133143"/>
                </a:lnTo>
                <a:lnTo>
                  <a:pt x="1238464" y="128552"/>
                </a:lnTo>
                <a:lnTo>
                  <a:pt x="1275192" y="127404"/>
                </a:lnTo>
                <a:lnTo>
                  <a:pt x="1314216" y="130848"/>
                </a:lnTo>
                <a:lnTo>
                  <a:pt x="1353242" y="135439"/>
                </a:lnTo>
                <a:lnTo>
                  <a:pt x="1392267" y="141178"/>
                </a:lnTo>
                <a:lnTo>
                  <a:pt x="1431291" y="145769"/>
                </a:lnTo>
                <a:lnTo>
                  <a:pt x="1470316" y="148064"/>
                </a:lnTo>
                <a:lnTo>
                  <a:pt x="1508194" y="148064"/>
                </a:lnTo>
                <a:lnTo>
                  <a:pt x="1543776" y="143473"/>
                </a:lnTo>
                <a:lnTo>
                  <a:pt x="1579357" y="134290"/>
                </a:lnTo>
                <a:lnTo>
                  <a:pt x="1613790" y="120518"/>
                </a:lnTo>
                <a:lnTo>
                  <a:pt x="1648223" y="102152"/>
                </a:lnTo>
                <a:lnTo>
                  <a:pt x="1682657" y="83788"/>
                </a:lnTo>
                <a:lnTo>
                  <a:pt x="1717090" y="63128"/>
                </a:lnTo>
                <a:lnTo>
                  <a:pt x="1750377" y="43615"/>
                </a:lnTo>
                <a:lnTo>
                  <a:pt x="1785959" y="26399"/>
                </a:lnTo>
                <a:lnTo>
                  <a:pt x="1820392" y="12625"/>
                </a:lnTo>
                <a:lnTo>
                  <a:pt x="1855973" y="3443"/>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panose="020F0502020204030204"/>
            </a:endParaRPr>
          </a:p>
        </p:txBody>
      </p:sp>
      <p:pic>
        <p:nvPicPr>
          <p:cNvPr id="5" name="Picture 4">
            <a:extLst>
              <a:ext uri="{FF2B5EF4-FFF2-40B4-BE49-F238E27FC236}">
                <a16:creationId xmlns:a16="http://schemas.microsoft.com/office/drawing/2014/main" id="{DD851855-584D-944D-9F5B-364108DB3A8E}"/>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9649738" y="4981008"/>
            <a:ext cx="2186662" cy="1518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25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122" name="Picture 2" descr="Spa, Woman, Facial, Beauty, Salon">
            <a:extLst>
              <a:ext uri="{FF2B5EF4-FFF2-40B4-BE49-F238E27FC236}">
                <a16:creationId xmlns:a16="http://schemas.microsoft.com/office/drawing/2014/main" id="{728EAAAB-94A7-3C42-B4A2-A593E1A22BC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38317"/>
          <a:stretch/>
        </p:blipFill>
        <p:spPr bwMode="auto">
          <a:xfrm>
            <a:off x="7373816" y="2145636"/>
            <a:ext cx="4261588" cy="3954707"/>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8">
            <a:extLst>
              <a:ext uri="{FF2B5EF4-FFF2-40B4-BE49-F238E27FC236}">
                <a16:creationId xmlns:a16="http://schemas.microsoft.com/office/drawing/2014/main" id="{21236EB4-E01D-4A24-A687-4E86CA6EE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9528486 w 12192000"/>
              <a:gd name="connsiteY5" fmla="*/ 2197353 h 6858000"/>
              <a:gd name="connsiteX6" fmla="*/ 9491031 w 12192000"/>
              <a:gd name="connsiteY6" fmla="*/ 2200864 h 6858000"/>
              <a:gd name="connsiteX7" fmla="*/ 9454747 w 12192000"/>
              <a:gd name="connsiteY7" fmla="*/ 2210228 h 6858000"/>
              <a:gd name="connsiteX8" fmla="*/ 9419633 w 12192000"/>
              <a:gd name="connsiteY8" fmla="*/ 2224273 h 6858000"/>
              <a:gd name="connsiteX9" fmla="*/ 9383349 w 12192000"/>
              <a:gd name="connsiteY9" fmla="*/ 2241830 h 6858000"/>
              <a:gd name="connsiteX10" fmla="*/ 9349405 w 12192000"/>
              <a:gd name="connsiteY10" fmla="*/ 2261728 h 6858000"/>
              <a:gd name="connsiteX11" fmla="*/ 9314292 w 12192000"/>
              <a:gd name="connsiteY11" fmla="*/ 2282796 h 6858000"/>
              <a:gd name="connsiteX12" fmla="*/ 9279178 w 12192000"/>
              <a:gd name="connsiteY12" fmla="*/ 2301524 h 6858000"/>
              <a:gd name="connsiteX13" fmla="*/ 9244064 w 12192000"/>
              <a:gd name="connsiteY13" fmla="*/ 2320251 h 6858000"/>
              <a:gd name="connsiteX14" fmla="*/ 9208950 w 12192000"/>
              <a:gd name="connsiteY14" fmla="*/ 2334296 h 6858000"/>
              <a:gd name="connsiteX15" fmla="*/ 9172666 w 12192000"/>
              <a:gd name="connsiteY15" fmla="*/ 2343660 h 6858000"/>
              <a:gd name="connsiteX16" fmla="*/ 9136382 w 12192000"/>
              <a:gd name="connsiteY16" fmla="*/ 2348342 h 6858000"/>
              <a:gd name="connsiteX17" fmla="*/ 9097757 w 12192000"/>
              <a:gd name="connsiteY17" fmla="*/ 2348342 h 6858000"/>
              <a:gd name="connsiteX18" fmla="*/ 9057961 w 12192000"/>
              <a:gd name="connsiteY18" fmla="*/ 2346001 h 6858000"/>
              <a:gd name="connsiteX19" fmla="*/ 9018166 w 12192000"/>
              <a:gd name="connsiteY19" fmla="*/ 2341319 h 6858000"/>
              <a:gd name="connsiteX20" fmla="*/ 8978370 w 12192000"/>
              <a:gd name="connsiteY20" fmla="*/ 2335467 h 6858000"/>
              <a:gd name="connsiteX21" fmla="*/ 8938575 w 12192000"/>
              <a:gd name="connsiteY21" fmla="*/ 2330785 h 6858000"/>
              <a:gd name="connsiteX22" fmla="*/ 8898779 w 12192000"/>
              <a:gd name="connsiteY22" fmla="*/ 2327274 h 6858000"/>
              <a:gd name="connsiteX23" fmla="*/ 8861324 w 12192000"/>
              <a:gd name="connsiteY23" fmla="*/ 2328444 h 6858000"/>
              <a:gd name="connsiteX24" fmla="*/ 8825040 w 12192000"/>
              <a:gd name="connsiteY24" fmla="*/ 2333126 h 6858000"/>
              <a:gd name="connsiteX25" fmla="*/ 8789926 w 12192000"/>
              <a:gd name="connsiteY25" fmla="*/ 2343660 h 6858000"/>
              <a:gd name="connsiteX26" fmla="*/ 8760665 w 12192000"/>
              <a:gd name="connsiteY26" fmla="*/ 2358876 h 6858000"/>
              <a:gd name="connsiteX27" fmla="*/ 8732574 w 12192000"/>
              <a:gd name="connsiteY27" fmla="*/ 2378774 h 6858000"/>
              <a:gd name="connsiteX28" fmla="*/ 8707994 w 12192000"/>
              <a:gd name="connsiteY28" fmla="*/ 2402183 h 6858000"/>
              <a:gd name="connsiteX29" fmla="*/ 8683415 w 12192000"/>
              <a:gd name="connsiteY29" fmla="*/ 2429103 h 6858000"/>
              <a:gd name="connsiteX30" fmla="*/ 8661176 w 12192000"/>
              <a:gd name="connsiteY30" fmla="*/ 2457194 h 6858000"/>
              <a:gd name="connsiteX31" fmla="*/ 8638937 w 12192000"/>
              <a:gd name="connsiteY31" fmla="*/ 2486456 h 6858000"/>
              <a:gd name="connsiteX32" fmla="*/ 8616699 w 12192000"/>
              <a:gd name="connsiteY32" fmla="*/ 2515717 h 6858000"/>
              <a:gd name="connsiteX33" fmla="*/ 8594460 w 12192000"/>
              <a:gd name="connsiteY33" fmla="*/ 2543808 h 6858000"/>
              <a:gd name="connsiteX34" fmla="*/ 8571051 w 12192000"/>
              <a:gd name="connsiteY34" fmla="*/ 2570729 h 6858000"/>
              <a:gd name="connsiteX35" fmla="*/ 8544130 w 12192000"/>
              <a:gd name="connsiteY35" fmla="*/ 2594138 h 6858000"/>
              <a:gd name="connsiteX36" fmla="*/ 8518380 w 12192000"/>
              <a:gd name="connsiteY36" fmla="*/ 2615206 h 6858000"/>
              <a:gd name="connsiteX37" fmla="*/ 8489119 w 12192000"/>
              <a:gd name="connsiteY37" fmla="*/ 2631593 h 6858000"/>
              <a:gd name="connsiteX38" fmla="*/ 8457516 w 12192000"/>
              <a:gd name="connsiteY38" fmla="*/ 2645638 h 6858000"/>
              <a:gd name="connsiteX39" fmla="*/ 8423573 w 12192000"/>
              <a:gd name="connsiteY39" fmla="*/ 2657343 h 6858000"/>
              <a:gd name="connsiteX40" fmla="*/ 8388459 w 12192000"/>
              <a:gd name="connsiteY40" fmla="*/ 2667877 h 6858000"/>
              <a:gd name="connsiteX41" fmla="*/ 8353346 w 12192000"/>
              <a:gd name="connsiteY41" fmla="*/ 2677241 h 6858000"/>
              <a:gd name="connsiteX42" fmla="*/ 8317062 w 12192000"/>
              <a:gd name="connsiteY42" fmla="*/ 2686604 h 6858000"/>
              <a:gd name="connsiteX43" fmla="*/ 8283118 w 12192000"/>
              <a:gd name="connsiteY43" fmla="*/ 2697138 h 6858000"/>
              <a:gd name="connsiteX44" fmla="*/ 8249175 w 12192000"/>
              <a:gd name="connsiteY44" fmla="*/ 2708843 h 6858000"/>
              <a:gd name="connsiteX45" fmla="*/ 8217573 w 12192000"/>
              <a:gd name="connsiteY45" fmla="*/ 2722888 h 6858000"/>
              <a:gd name="connsiteX46" fmla="*/ 8189482 w 12192000"/>
              <a:gd name="connsiteY46" fmla="*/ 2740445 h 6858000"/>
              <a:gd name="connsiteX47" fmla="*/ 8163732 w 12192000"/>
              <a:gd name="connsiteY47" fmla="*/ 2761514 h 6858000"/>
              <a:gd name="connsiteX48" fmla="*/ 8142663 w 12192000"/>
              <a:gd name="connsiteY48" fmla="*/ 2787264 h 6858000"/>
              <a:gd name="connsiteX49" fmla="*/ 8125106 w 12192000"/>
              <a:gd name="connsiteY49" fmla="*/ 2815355 h 6858000"/>
              <a:gd name="connsiteX50" fmla="*/ 8111061 w 12192000"/>
              <a:gd name="connsiteY50" fmla="*/ 2846957 h 6858000"/>
              <a:gd name="connsiteX51" fmla="*/ 8099356 w 12192000"/>
              <a:gd name="connsiteY51" fmla="*/ 2880900 h 6858000"/>
              <a:gd name="connsiteX52" fmla="*/ 8088822 w 12192000"/>
              <a:gd name="connsiteY52" fmla="*/ 2914844 h 6858000"/>
              <a:gd name="connsiteX53" fmla="*/ 8079459 w 12192000"/>
              <a:gd name="connsiteY53" fmla="*/ 2951128 h 6858000"/>
              <a:gd name="connsiteX54" fmla="*/ 8070095 w 12192000"/>
              <a:gd name="connsiteY54" fmla="*/ 2986242 h 6858000"/>
              <a:gd name="connsiteX55" fmla="*/ 8059561 w 12192000"/>
              <a:gd name="connsiteY55" fmla="*/ 3021355 h 6858000"/>
              <a:gd name="connsiteX56" fmla="*/ 8047856 w 12192000"/>
              <a:gd name="connsiteY56" fmla="*/ 3055299 h 6858000"/>
              <a:gd name="connsiteX57" fmla="*/ 8033811 w 12192000"/>
              <a:gd name="connsiteY57" fmla="*/ 3086901 h 6858000"/>
              <a:gd name="connsiteX58" fmla="*/ 8017424 w 12192000"/>
              <a:gd name="connsiteY58" fmla="*/ 3116162 h 6858000"/>
              <a:gd name="connsiteX59" fmla="*/ 7996356 w 12192000"/>
              <a:gd name="connsiteY59" fmla="*/ 3141913 h 6858000"/>
              <a:gd name="connsiteX60" fmla="*/ 7972947 w 12192000"/>
              <a:gd name="connsiteY60" fmla="*/ 3168833 h 6858000"/>
              <a:gd name="connsiteX61" fmla="*/ 7946026 w 12192000"/>
              <a:gd name="connsiteY61" fmla="*/ 3192242 h 6858000"/>
              <a:gd name="connsiteX62" fmla="*/ 7916765 w 12192000"/>
              <a:gd name="connsiteY62" fmla="*/ 3214481 h 6858000"/>
              <a:gd name="connsiteX63" fmla="*/ 7887503 w 12192000"/>
              <a:gd name="connsiteY63" fmla="*/ 3236720 h 6858000"/>
              <a:gd name="connsiteX64" fmla="*/ 7858242 w 12192000"/>
              <a:gd name="connsiteY64" fmla="*/ 3258958 h 6858000"/>
              <a:gd name="connsiteX65" fmla="*/ 7830151 w 12192000"/>
              <a:gd name="connsiteY65" fmla="*/ 3281197 h 6858000"/>
              <a:gd name="connsiteX66" fmla="*/ 7803230 w 12192000"/>
              <a:gd name="connsiteY66" fmla="*/ 3305777 h 6858000"/>
              <a:gd name="connsiteX67" fmla="*/ 7779821 w 12192000"/>
              <a:gd name="connsiteY67" fmla="*/ 3330356 h 6858000"/>
              <a:gd name="connsiteX68" fmla="*/ 7759923 w 12192000"/>
              <a:gd name="connsiteY68" fmla="*/ 3358447 h 6858000"/>
              <a:gd name="connsiteX69" fmla="*/ 7744708 w 12192000"/>
              <a:gd name="connsiteY69" fmla="*/ 3387709 h 6858000"/>
              <a:gd name="connsiteX70" fmla="*/ 7734173 w 12192000"/>
              <a:gd name="connsiteY70" fmla="*/ 3422822 h 6858000"/>
              <a:gd name="connsiteX71" fmla="*/ 7729492 w 12192000"/>
              <a:gd name="connsiteY71" fmla="*/ 3459107 h 6858000"/>
              <a:gd name="connsiteX72" fmla="*/ 7728321 w 12192000"/>
              <a:gd name="connsiteY72" fmla="*/ 3496561 h 6858000"/>
              <a:gd name="connsiteX73" fmla="*/ 7731832 w 12192000"/>
              <a:gd name="connsiteY73" fmla="*/ 3536357 h 6858000"/>
              <a:gd name="connsiteX74" fmla="*/ 7736514 w 12192000"/>
              <a:gd name="connsiteY74" fmla="*/ 3576152 h 6858000"/>
              <a:gd name="connsiteX75" fmla="*/ 7742367 w 12192000"/>
              <a:gd name="connsiteY75" fmla="*/ 3615948 h 6858000"/>
              <a:gd name="connsiteX76" fmla="*/ 7747048 w 12192000"/>
              <a:gd name="connsiteY76" fmla="*/ 3655744 h 6858000"/>
              <a:gd name="connsiteX77" fmla="*/ 7749389 w 12192000"/>
              <a:gd name="connsiteY77" fmla="*/ 3695539 h 6858000"/>
              <a:gd name="connsiteX78" fmla="*/ 7749389 w 12192000"/>
              <a:gd name="connsiteY78" fmla="*/ 3734164 h 6858000"/>
              <a:gd name="connsiteX79" fmla="*/ 7744708 w 12192000"/>
              <a:gd name="connsiteY79" fmla="*/ 3770449 h 6858000"/>
              <a:gd name="connsiteX80" fmla="*/ 7735344 w 12192000"/>
              <a:gd name="connsiteY80" fmla="*/ 3806733 h 6858000"/>
              <a:gd name="connsiteX81" fmla="*/ 7721298 w 12192000"/>
              <a:gd name="connsiteY81" fmla="*/ 3840676 h 6858000"/>
              <a:gd name="connsiteX82" fmla="*/ 7703741 w 12192000"/>
              <a:gd name="connsiteY82" fmla="*/ 3875790 h 6858000"/>
              <a:gd name="connsiteX83" fmla="*/ 7683844 w 12192000"/>
              <a:gd name="connsiteY83" fmla="*/ 3910903 h 6858000"/>
              <a:gd name="connsiteX84" fmla="*/ 7662775 w 12192000"/>
              <a:gd name="connsiteY84" fmla="*/ 3946017 h 6858000"/>
              <a:gd name="connsiteX85" fmla="*/ 7642878 w 12192000"/>
              <a:gd name="connsiteY85" fmla="*/ 3979961 h 6858000"/>
              <a:gd name="connsiteX86" fmla="*/ 7625321 w 12192000"/>
              <a:gd name="connsiteY86" fmla="*/ 4016245 h 6858000"/>
              <a:gd name="connsiteX87" fmla="*/ 7611275 w 12192000"/>
              <a:gd name="connsiteY87" fmla="*/ 4051358 h 6858000"/>
              <a:gd name="connsiteX88" fmla="*/ 7601912 w 12192000"/>
              <a:gd name="connsiteY88" fmla="*/ 4087643 h 6858000"/>
              <a:gd name="connsiteX89" fmla="*/ 7598400 w 12192000"/>
              <a:gd name="connsiteY89" fmla="*/ 4125097 h 6858000"/>
              <a:gd name="connsiteX90" fmla="*/ 7601912 w 12192000"/>
              <a:gd name="connsiteY90" fmla="*/ 4162552 h 6858000"/>
              <a:gd name="connsiteX91" fmla="*/ 7611275 w 12192000"/>
              <a:gd name="connsiteY91" fmla="*/ 4198836 h 6858000"/>
              <a:gd name="connsiteX92" fmla="*/ 7625321 w 12192000"/>
              <a:gd name="connsiteY92" fmla="*/ 4233950 h 6858000"/>
              <a:gd name="connsiteX93" fmla="*/ 7642878 w 12192000"/>
              <a:gd name="connsiteY93" fmla="*/ 4270234 h 6858000"/>
              <a:gd name="connsiteX94" fmla="*/ 7662775 w 12192000"/>
              <a:gd name="connsiteY94" fmla="*/ 4304177 h 6858000"/>
              <a:gd name="connsiteX95" fmla="*/ 7683844 w 12192000"/>
              <a:gd name="connsiteY95" fmla="*/ 4339291 h 6858000"/>
              <a:gd name="connsiteX96" fmla="*/ 7703741 w 12192000"/>
              <a:gd name="connsiteY96" fmla="*/ 4374405 h 6858000"/>
              <a:gd name="connsiteX97" fmla="*/ 7721298 w 12192000"/>
              <a:gd name="connsiteY97" fmla="*/ 4409519 h 6858000"/>
              <a:gd name="connsiteX98" fmla="*/ 7735344 w 12192000"/>
              <a:gd name="connsiteY98" fmla="*/ 4443462 h 6858000"/>
              <a:gd name="connsiteX99" fmla="*/ 7744708 w 12192000"/>
              <a:gd name="connsiteY99" fmla="*/ 4479746 h 6858000"/>
              <a:gd name="connsiteX100" fmla="*/ 7749389 w 12192000"/>
              <a:gd name="connsiteY100" fmla="*/ 4516030 h 6858000"/>
              <a:gd name="connsiteX101" fmla="*/ 7749389 w 12192000"/>
              <a:gd name="connsiteY101" fmla="*/ 4554655 h 6858000"/>
              <a:gd name="connsiteX102" fmla="*/ 7747048 w 12192000"/>
              <a:gd name="connsiteY102" fmla="*/ 4594451 h 6858000"/>
              <a:gd name="connsiteX103" fmla="*/ 7742367 w 12192000"/>
              <a:gd name="connsiteY103" fmla="*/ 4634247 h 6858000"/>
              <a:gd name="connsiteX104" fmla="*/ 7736514 w 12192000"/>
              <a:gd name="connsiteY104" fmla="*/ 4674042 h 6858000"/>
              <a:gd name="connsiteX105" fmla="*/ 7731832 w 12192000"/>
              <a:gd name="connsiteY105" fmla="*/ 4713838 h 6858000"/>
              <a:gd name="connsiteX106" fmla="*/ 7728321 w 12192000"/>
              <a:gd name="connsiteY106" fmla="*/ 4753633 h 6858000"/>
              <a:gd name="connsiteX107" fmla="*/ 7729492 w 12192000"/>
              <a:gd name="connsiteY107" fmla="*/ 4791088 h 6858000"/>
              <a:gd name="connsiteX108" fmla="*/ 7734173 w 12192000"/>
              <a:gd name="connsiteY108" fmla="*/ 4827372 h 6858000"/>
              <a:gd name="connsiteX109" fmla="*/ 7744708 w 12192000"/>
              <a:gd name="connsiteY109" fmla="*/ 4862486 h 6858000"/>
              <a:gd name="connsiteX110" fmla="*/ 7759923 w 12192000"/>
              <a:gd name="connsiteY110" fmla="*/ 4891747 h 6858000"/>
              <a:gd name="connsiteX111" fmla="*/ 7779821 w 12192000"/>
              <a:gd name="connsiteY111" fmla="*/ 4919838 h 6858000"/>
              <a:gd name="connsiteX112" fmla="*/ 7803230 w 12192000"/>
              <a:gd name="connsiteY112" fmla="*/ 4944418 h 6858000"/>
              <a:gd name="connsiteX113" fmla="*/ 7830151 w 12192000"/>
              <a:gd name="connsiteY113" fmla="*/ 4968998 h 6858000"/>
              <a:gd name="connsiteX114" fmla="*/ 7858242 w 12192000"/>
              <a:gd name="connsiteY114" fmla="*/ 4991236 h 6858000"/>
              <a:gd name="connsiteX115" fmla="*/ 7887503 w 12192000"/>
              <a:gd name="connsiteY115" fmla="*/ 5013475 h 6858000"/>
              <a:gd name="connsiteX116" fmla="*/ 7916765 w 12192000"/>
              <a:gd name="connsiteY116" fmla="*/ 5035714 h 6858000"/>
              <a:gd name="connsiteX117" fmla="*/ 7946026 w 12192000"/>
              <a:gd name="connsiteY117" fmla="*/ 5057952 h 6858000"/>
              <a:gd name="connsiteX118" fmla="*/ 7972947 w 12192000"/>
              <a:gd name="connsiteY118" fmla="*/ 5081362 h 6858000"/>
              <a:gd name="connsiteX119" fmla="*/ 7996356 w 12192000"/>
              <a:gd name="connsiteY119" fmla="*/ 5108282 h 6858000"/>
              <a:gd name="connsiteX120" fmla="*/ 8017424 w 12192000"/>
              <a:gd name="connsiteY120" fmla="*/ 5134032 h 6858000"/>
              <a:gd name="connsiteX121" fmla="*/ 8033811 w 12192000"/>
              <a:gd name="connsiteY121" fmla="*/ 5163294 h 6858000"/>
              <a:gd name="connsiteX122" fmla="*/ 8047856 w 12192000"/>
              <a:gd name="connsiteY122" fmla="*/ 5194896 h 6858000"/>
              <a:gd name="connsiteX123" fmla="*/ 8059561 w 12192000"/>
              <a:gd name="connsiteY123" fmla="*/ 5228839 h 6858000"/>
              <a:gd name="connsiteX124" fmla="*/ 8070095 w 12192000"/>
              <a:gd name="connsiteY124" fmla="*/ 5263953 h 6858000"/>
              <a:gd name="connsiteX125" fmla="*/ 8079459 w 12192000"/>
              <a:gd name="connsiteY125" fmla="*/ 5299067 h 6858000"/>
              <a:gd name="connsiteX126" fmla="*/ 8088822 w 12192000"/>
              <a:gd name="connsiteY126" fmla="*/ 5335351 h 6858000"/>
              <a:gd name="connsiteX127" fmla="*/ 8099356 w 12192000"/>
              <a:gd name="connsiteY127" fmla="*/ 5369294 h 6858000"/>
              <a:gd name="connsiteX128" fmla="*/ 8111061 w 12192000"/>
              <a:gd name="connsiteY128" fmla="*/ 5403238 h 6858000"/>
              <a:gd name="connsiteX129" fmla="*/ 8125106 w 12192000"/>
              <a:gd name="connsiteY129" fmla="*/ 5434840 h 6858000"/>
              <a:gd name="connsiteX130" fmla="*/ 8142663 w 12192000"/>
              <a:gd name="connsiteY130" fmla="*/ 5462931 h 6858000"/>
              <a:gd name="connsiteX131" fmla="*/ 8163732 w 12192000"/>
              <a:gd name="connsiteY131" fmla="*/ 5488681 h 6858000"/>
              <a:gd name="connsiteX132" fmla="*/ 8189482 w 12192000"/>
              <a:gd name="connsiteY132" fmla="*/ 5509749 h 6858000"/>
              <a:gd name="connsiteX133" fmla="*/ 8217573 w 12192000"/>
              <a:gd name="connsiteY133" fmla="*/ 5527306 h 6858000"/>
              <a:gd name="connsiteX134" fmla="*/ 8249175 w 12192000"/>
              <a:gd name="connsiteY134" fmla="*/ 5541352 h 6858000"/>
              <a:gd name="connsiteX135" fmla="*/ 8283118 w 12192000"/>
              <a:gd name="connsiteY135" fmla="*/ 5553056 h 6858000"/>
              <a:gd name="connsiteX136" fmla="*/ 8317062 w 12192000"/>
              <a:gd name="connsiteY136" fmla="*/ 5563590 h 6858000"/>
              <a:gd name="connsiteX137" fmla="*/ 8353346 w 12192000"/>
              <a:gd name="connsiteY137" fmla="*/ 5572954 h 6858000"/>
              <a:gd name="connsiteX138" fmla="*/ 8388459 w 12192000"/>
              <a:gd name="connsiteY138" fmla="*/ 5582318 h 6858000"/>
              <a:gd name="connsiteX139" fmla="*/ 8423573 w 12192000"/>
              <a:gd name="connsiteY139" fmla="*/ 5592852 h 6858000"/>
              <a:gd name="connsiteX140" fmla="*/ 8457516 w 12192000"/>
              <a:gd name="connsiteY140" fmla="*/ 5604556 h 6858000"/>
              <a:gd name="connsiteX141" fmla="*/ 8489119 w 12192000"/>
              <a:gd name="connsiteY141" fmla="*/ 5618602 h 6858000"/>
              <a:gd name="connsiteX142" fmla="*/ 8518380 w 12192000"/>
              <a:gd name="connsiteY142" fmla="*/ 5634988 h 6858000"/>
              <a:gd name="connsiteX143" fmla="*/ 8544130 w 12192000"/>
              <a:gd name="connsiteY143" fmla="*/ 5656057 h 6858000"/>
              <a:gd name="connsiteX144" fmla="*/ 8571051 w 12192000"/>
              <a:gd name="connsiteY144" fmla="*/ 5679466 h 6858000"/>
              <a:gd name="connsiteX145" fmla="*/ 8594460 w 12192000"/>
              <a:gd name="connsiteY145" fmla="*/ 5706386 h 6858000"/>
              <a:gd name="connsiteX146" fmla="*/ 8616699 w 12192000"/>
              <a:gd name="connsiteY146" fmla="*/ 5734477 h 6858000"/>
              <a:gd name="connsiteX147" fmla="*/ 8638937 w 12192000"/>
              <a:gd name="connsiteY147" fmla="*/ 5763739 h 6858000"/>
              <a:gd name="connsiteX148" fmla="*/ 8661176 w 12192000"/>
              <a:gd name="connsiteY148" fmla="*/ 5793000 h 6858000"/>
              <a:gd name="connsiteX149" fmla="*/ 8683415 w 12192000"/>
              <a:gd name="connsiteY149" fmla="*/ 5821091 h 6858000"/>
              <a:gd name="connsiteX150" fmla="*/ 8707994 w 12192000"/>
              <a:gd name="connsiteY150" fmla="*/ 5848012 h 6858000"/>
              <a:gd name="connsiteX151" fmla="*/ 8732574 w 12192000"/>
              <a:gd name="connsiteY151" fmla="*/ 5871421 h 6858000"/>
              <a:gd name="connsiteX152" fmla="*/ 8760665 w 12192000"/>
              <a:gd name="connsiteY152" fmla="*/ 5891319 h 6858000"/>
              <a:gd name="connsiteX153" fmla="*/ 8789926 w 12192000"/>
              <a:gd name="connsiteY153" fmla="*/ 5906535 h 6858000"/>
              <a:gd name="connsiteX154" fmla="*/ 8825040 w 12192000"/>
              <a:gd name="connsiteY154" fmla="*/ 5917069 h 6858000"/>
              <a:gd name="connsiteX155" fmla="*/ 8861324 w 12192000"/>
              <a:gd name="connsiteY155" fmla="*/ 5921751 h 6858000"/>
              <a:gd name="connsiteX156" fmla="*/ 8898779 w 12192000"/>
              <a:gd name="connsiteY156" fmla="*/ 5922921 h 6858000"/>
              <a:gd name="connsiteX157" fmla="*/ 8938575 w 12192000"/>
              <a:gd name="connsiteY157" fmla="*/ 5919410 h 6858000"/>
              <a:gd name="connsiteX158" fmla="*/ 8978370 w 12192000"/>
              <a:gd name="connsiteY158" fmla="*/ 5914728 h 6858000"/>
              <a:gd name="connsiteX159" fmla="*/ 9018166 w 12192000"/>
              <a:gd name="connsiteY159" fmla="*/ 5908876 h 6858000"/>
              <a:gd name="connsiteX160" fmla="*/ 9057961 w 12192000"/>
              <a:gd name="connsiteY160" fmla="*/ 5904194 h 6858000"/>
              <a:gd name="connsiteX161" fmla="*/ 9097757 w 12192000"/>
              <a:gd name="connsiteY161" fmla="*/ 5901853 h 6858000"/>
              <a:gd name="connsiteX162" fmla="*/ 9136382 w 12192000"/>
              <a:gd name="connsiteY162" fmla="*/ 5901853 h 6858000"/>
              <a:gd name="connsiteX163" fmla="*/ 9172666 w 12192000"/>
              <a:gd name="connsiteY163" fmla="*/ 5906535 h 6858000"/>
              <a:gd name="connsiteX164" fmla="*/ 9208950 w 12192000"/>
              <a:gd name="connsiteY164" fmla="*/ 5915898 h 6858000"/>
              <a:gd name="connsiteX165" fmla="*/ 9244064 w 12192000"/>
              <a:gd name="connsiteY165" fmla="*/ 5929944 h 6858000"/>
              <a:gd name="connsiteX166" fmla="*/ 9279178 w 12192000"/>
              <a:gd name="connsiteY166" fmla="*/ 5948671 h 6858000"/>
              <a:gd name="connsiteX167" fmla="*/ 9314292 w 12192000"/>
              <a:gd name="connsiteY167" fmla="*/ 5967398 h 6858000"/>
              <a:gd name="connsiteX168" fmla="*/ 9349405 w 12192000"/>
              <a:gd name="connsiteY168" fmla="*/ 5988467 h 6858000"/>
              <a:gd name="connsiteX169" fmla="*/ 9383349 w 12192000"/>
              <a:gd name="connsiteY169" fmla="*/ 6008364 h 6858000"/>
              <a:gd name="connsiteX170" fmla="*/ 9419633 w 12192000"/>
              <a:gd name="connsiteY170" fmla="*/ 6025921 h 6858000"/>
              <a:gd name="connsiteX171" fmla="*/ 9454747 w 12192000"/>
              <a:gd name="connsiteY171" fmla="*/ 6039967 h 6858000"/>
              <a:gd name="connsiteX172" fmla="*/ 9491031 w 12192000"/>
              <a:gd name="connsiteY172" fmla="*/ 6049331 h 6858000"/>
              <a:gd name="connsiteX173" fmla="*/ 9528486 w 12192000"/>
              <a:gd name="connsiteY173" fmla="*/ 6052842 h 6858000"/>
              <a:gd name="connsiteX174" fmla="*/ 9565940 w 12192000"/>
              <a:gd name="connsiteY174" fmla="*/ 6049331 h 6858000"/>
              <a:gd name="connsiteX175" fmla="*/ 9602224 w 12192000"/>
              <a:gd name="connsiteY175" fmla="*/ 6039967 h 6858000"/>
              <a:gd name="connsiteX176" fmla="*/ 9637338 w 12192000"/>
              <a:gd name="connsiteY176" fmla="*/ 6025921 h 6858000"/>
              <a:gd name="connsiteX177" fmla="*/ 9673622 w 12192000"/>
              <a:gd name="connsiteY177" fmla="*/ 6008364 h 6858000"/>
              <a:gd name="connsiteX178" fmla="*/ 9707566 w 12192000"/>
              <a:gd name="connsiteY178" fmla="*/ 5988467 h 6858000"/>
              <a:gd name="connsiteX179" fmla="*/ 9742679 w 12192000"/>
              <a:gd name="connsiteY179" fmla="*/ 5967398 h 6858000"/>
              <a:gd name="connsiteX180" fmla="*/ 9777793 w 12192000"/>
              <a:gd name="connsiteY180" fmla="*/ 5948671 h 6858000"/>
              <a:gd name="connsiteX181" fmla="*/ 9812907 w 12192000"/>
              <a:gd name="connsiteY181" fmla="*/ 5929944 h 6858000"/>
              <a:gd name="connsiteX182" fmla="*/ 9846850 w 12192000"/>
              <a:gd name="connsiteY182" fmla="*/ 5915898 h 6858000"/>
              <a:gd name="connsiteX183" fmla="*/ 9884305 w 12192000"/>
              <a:gd name="connsiteY183" fmla="*/ 5906535 h 6858000"/>
              <a:gd name="connsiteX184" fmla="*/ 9920589 w 12192000"/>
              <a:gd name="connsiteY184" fmla="*/ 5901853 h 6858000"/>
              <a:gd name="connsiteX185" fmla="*/ 9959214 w 12192000"/>
              <a:gd name="connsiteY185" fmla="*/ 5901853 h 6858000"/>
              <a:gd name="connsiteX186" fmla="*/ 9999010 w 12192000"/>
              <a:gd name="connsiteY186" fmla="*/ 5904194 h 6858000"/>
              <a:gd name="connsiteX187" fmla="*/ 10038805 w 12192000"/>
              <a:gd name="connsiteY187" fmla="*/ 5908876 h 6858000"/>
              <a:gd name="connsiteX188" fmla="*/ 10078601 w 12192000"/>
              <a:gd name="connsiteY188" fmla="*/ 5914728 h 6858000"/>
              <a:gd name="connsiteX189" fmla="*/ 10118396 w 12192000"/>
              <a:gd name="connsiteY189" fmla="*/ 5919410 h 6858000"/>
              <a:gd name="connsiteX190" fmla="*/ 10158192 w 12192000"/>
              <a:gd name="connsiteY190" fmla="*/ 5922921 h 6858000"/>
              <a:gd name="connsiteX191" fmla="*/ 10195647 w 12192000"/>
              <a:gd name="connsiteY191" fmla="*/ 5921751 h 6858000"/>
              <a:gd name="connsiteX192" fmla="*/ 10231931 w 12192000"/>
              <a:gd name="connsiteY192" fmla="*/ 5917069 h 6858000"/>
              <a:gd name="connsiteX193" fmla="*/ 10267044 w 12192000"/>
              <a:gd name="connsiteY193" fmla="*/ 5906535 h 6858000"/>
              <a:gd name="connsiteX194" fmla="*/ 10296306 w 12192000"/>
              <a:gd name="connsiteY194" fmla="*/ 5891319 h 6858000"/>
              <a:gd name="connsiteX195" fmla="*/ 10324397 w 12192000"/>
              <a:gd name="connsiteY195" fmla="*/ 5871421 h 6858000"/>
              <a:gd name="connsiteX196" fmla="*/ 10348977 w 12192000"/>
              <a:gd name="connsiteY196" fmla="*/ 5848012 h 6858000"/>
              <a:gd name="connsiteX197" fmla="*/ 10373556 w 12192000"/>
              <a:gd name="connsiteY197" fmla="*/ 5821091 h 6858000"/>
              <a:gd name="connsiteX198" fmla="*/ 10395795 w 12192000"/>
              <a:gd name="connsiteY198" fmla="*/ 5793000 h 6858000"/>
              <a:gd name="connsiteX199" fmla="*/ 10418034 w 12192000"/>
              <a:gd name="connsiteY199" fmla="*/ 5763739 h 6858000"/>
              <a:gd name="connsiteX200" fmla="*/ 10440272 w 12192000"/>
              <a:gd name="connsiteY200" fmla="*/ 5734477 h 6858000"/>
              <a:gd name="connsiteX201" fmla="*/ 10462511 w 12192000"/>
              <a:gd name="connsiteY201" fmla="*/ 5706386 h 6858000"/>
              <a:gd name="connsiteX202" fmla="*/ 10485920 w 12192000"/>
              <a:gd name="connsiteY202" fmla="*/ 5679466 h 6858000"/>
              <a:gd name="connsiteX203" fmla="*/ 10512841 w 12192000"/>
              <a:gd name="connsiteY203" fmla="*/ 5656057 h 6858000"/>
              <a:gd name="connsiteX204" fmla="*/ 10538591 w 12192000"/>
              <a:gd name="connsiteY204" fmla="*/ 5634988 h 6858000"/>
              <a:gd name="connsiteX205" fmla="*/ 10567852 w 12192000"/>
              <a:gd name="connsiteY205" fmla="*/ 5618602 h 6858000"/>
              <a:gd name="connsiteX206" fmla="*/ 10599455 w 12192000"/>
              <a:gd name="connsiteY206" fmla="*/ 5604556 h 6858000"/>
              <a:gd name="connsiteX207" fmla="*/ 10633398 w 12192000"/>
              <a:gd name="connsiteY207" fmla="*/ 5592852 h 6858000"/>
              <a:gd name="connsiteX208" fmla="*/ 10668512 w 12192000"/>
              <a:gd name="connsiteY208" fmla="*/ 5582318 h 6858000"/>
              <a:gd name="connsiteX209" fmla="*/ 10703626 w 12192000"/>
              <a:gd name="connsiteY209" fmla="*/ 5572954 h 6858000"/>
              <a:gd name="connsiteX210" fmla="*/ 10739910 w 12192000"/>
              <a:gd name="connsiteY210" fmla="*/ 5563590 h 6858000"/>
              <a:gd name="connsiteX211" fmla="*/ 10773853 w 12192000"/>
              <a:gd name="connsiteY211" fmla="*/ 5553056 h 6858000"/>
              <a:gd name="connsiteX212" fmla="*/ 10807796 w 12192000"/>
              <a:gd name="connsiteY212" fmla="*/ 5541352 h 6858000"/>
              <a:gd name="connsiteX213" fmla="*/ 10839399 w 12192000"/>
              <a:gd name="connsiteY213" fmla="*/ 5527306 h 6858000"/>
              <a:gd name="connsiteX214" fmla="*/ 10867490 w 12192000"/>
              <a:gd name="connsiteY214" fmla="*/ 5509749 h 6858000"/>
              <a:gd name="connsiteX215" fmla="*/ 10893240 w 12192000"/>
              <a:gd name="connsiteY215" fmla="*/ 5488681 h 6858000"/>
              <a:gd name="connsiteX216" fmla="*/ 10914308 w 12192000"/>
              <a:gd name="connsiteY216" fmla="*/ 5462931 h 6858000"/>
              <a:gd name="connsiteX217" fmla="*/ 10931865 w 12192000"/>
              <a:gd name="connsiteY217" fmla="*/ 5434840 h 6858000"/>
              <a:gd name="connsiteX218" fmla="*/ 10945910 w 12192000"/>
              <a:gd name="connsiteY218" fmla="*/ 5403238 h 6858000"/>
              <a:gd name="connsiteX219" fmla="*/ 10957615 w 12192000"/>
              <a:gd name="connsiteY219" fmla="*/ 5369294 h 6858000"/>
              <a:gd name="connsiteX220" fmla="*/ 10968149 w 12192000"/>
              <a:gd name="connsiteY220" fmla="*/ 5335351 h 6858000"/>
              <a:gd name="connsiteX221" fmla="*/ 10977513 w 12192000"/>
              <a:gd name="connsiteY221" fmla="*/ 5299067 h 6858000"/>
              <a:gd name="connsiteX222" fmla="*/ 10986876 w 12192000"/>
              <a:gd name="connsiteY222" fmla="*/ 5263953 h 6858000"/>
              <a:gd name="connsiteX223" fmla="*/ 10997410 w 12192000"/>
              <a:gd name="connsiteY223" fmla="*/ 5228839 h 6858000"/>
              <a:gd name="connsiteX224" fmla="*/ 11009115 w 12192000"/>
              <a:gd name="connsiteY224" fmla="*/ 5194896 h 6858000"/>
              <a:gd name="connsiteX225" fmla="*/ 11023160 w 12192000"/>
              <a:gd name="connsiteY225" fmla="*/ 5163294 h 6858000"/>
              <a:gd name="connsiteX226" fmla="*/ 11039547 w 12192000"/>
              <a:gd name="connsiteY226" fmla="*/ 5134032 h 6858000"/>
              <a:gd name="connsiteX227" fmla="*/ 11060615 w 12192000"/>
              <a:gd name="connsiteY227" fmla="*/ 5108282 h 6858000"/>
              <a:gd name="connsiteX228" fmla="*/ 11084024 w 12192000"/>
              <a:gd name="connsiteY228" fmla="*/ 5081362 h 6858000"/>
              <a:gd name="connsiteX229" fmla="*/ 11110945 w 12192000"/>
              <a:gd name="connsiteY229" fmla="*/ 5057952 h 6858000"/>
              <a:gd name="connsiteX230" fmla="*/ 11139036 w 12192000"/>
              <a:gd name="connsiteY230" fmla="*/ 5035714 h 6858000"/>
              <a:gd name="connsiteX231" fmla="*/ 11169468 w 12192000"/>
              <a:gd name="connsiteY231" fmla="*/ 5013475 h 6858000"/>
              <a:gd name="connsiteX232" fmla="*/ 11198729 w 12192000"/>
              <a:gd name="connsiteY232" fmla="*/ 4991236 h 6858000"/>
              <a:gd name="connsiteX233" fmla="*/ 11226820 w 12192000"/>
              <a:gd name="connsiteY233" fmla="*/ 4968998 h 6858000"/>
              <a:gd name="connsiteX234" fmla="*/ 11253741 w 12192000"/>
              <a:gd name="connsiteY234" fmla="*/ 4944418 h 6858000"/>
              <a:gd name="connsiteX235" fmla="*/ 11277150 w 12192000"/>
              <a:gd name="connsiteY235" fmla="*/ 4919838 h 6858000"/>
              <a:gd name="connsiteX236" fmla="*/ 11297048 w 12192000"/>
              <a:gd name="connsiteY236" fmla="*/ 4891747 h 6858000"/>
              <a:gd name="connsiteX237" fmla="*/ 11312264 w 12192000"/>
              <a:gd name="connsiteY237" fmla="*/ 4862486 h 6858000"/>
              <a:gd name="connsiteX238" fmla="*/ 11322798 w 12192000"/>
              <a:gd name="connsiteY238" fmla="*/ 4827372 h 6858000"/>
              <a:gd name="connsiteX239" fmla="*/ 11327480 w 12192000"/>
              <a:gd name="connsiteY239" fmla="*/ 4791088 h 6858000"/>
              <a:gd name="connsiteX240" fmla="*/ 11328650 w 12192000"/>
              <a:gd name="connsiteY240" fmla="*/ 4753633 h 6858000"/>
              <a:gd name="connsiteX241" fmla="*/ 11325139 w 12192000"/>
              <a:gd name="connsiteY241" fmla="*/ 4713838 h 6858000"/>
              <a:gd name="connsiteX242" fmla="*/ 11320457 w 12192000"/>
              <a:gd name="connsiteY242" fmla="*/ 4674042 h 6858000"/>
              <a:gd name="connsiteX243" fmla="*/ 11314605 w 12192000"/>
              <a:gd name="connsiteY243" fmla="*/ 4634247 h 6858000"/>
              <a:gd name="connsiteX244" fmla="*/ 11309923 w 12192000"/>
              <a:gd name="connsiteY244" fmla="*/ 4594451 h 6858000"/>
              <a:gd name="connsiteX245" fmla="*/ 11307582 w 12192000"/>
              <a:gd name="connsiteY245" fmla="*/ 4554655 h 6858000"/>
              <a:gd name="connsiteX246" fmla="*/ 11307582 w 12192000"/>
              <a:gd name="connsiteY246" fmla="*/ 4516030 h 6858000"/>
              <a:gd name="connsiteX247" fmla="*/ 11312264 w 12192000"/>
              <a:gd name="connsiteY247" fmla="*/ 4479746 h 6858000"/>
              <a:gd name="connsiteX248" fmla="*/ 11321628 w 12192000"/>
              <a:gd name="connsiteY248" fmla="*/ 4443462 h 6858000"/>
              <a:gd name="connsiteX249" fmla="*/ 11335673 w 12192000"/>
              <a:gd name="connsiteY249" fmla="*/ 4409519 h 6858000"/>
              <a:gd name="connsiteX250" fmla="*/ 11354400 w 12192000"/>
              <a:gd name="connsiteY250" fmla="*/ 4374405 h 6858000"/>
              <a:gd name="connsiteX251" fmla="*/ 11373128 w 12192000"/>
              <a:gd name="connsiteY251" fmla="*/ 4339291 h 6858000"/>
              <a:gd name="connsiteX252" fmla="*/ 11394196 w 12192000"/>
              <a:gd name="connsiteY252" fmla="*/ 4304177 h 6858000"/>
              <a:gd name="connsiteX253" fmla="*/ 11414094 w 12192000"/>
              <a:gd name="connsiteY253" fmla="*/ 4270234 h 6858000"/>
              <a:gd name="connsiteX254" fmla="*/ 11431650 w 12192000"/>
              <a:gd name="connsiteY254" fmla="*/ 4233950 h 6858000"/>
              <a:gd name="connsiteX255" fmla="*/ 11445696 w 12192000"/>
              <a:gd name="connsiteY255" fmla="*/ 4198836 h 6858000"/>
              <a:gd name="connsiteX256" fmla="*/ 11455060 w 12192000"/>
              <a:gd name="connsiteY256" fmla="*/ 4162552 h 6858000"/>
              <a:gd name="connsiteX257" fmla="*/ 11458571 w 12192000"/>
              <a:gd name="connsiteY257" fmla="*/ 4125097 h 6858000"/>
              <a:gd name="connsiteX258" fmla="*/ 11455060 w 12192000"/>
              <a:gd name="connsiteY258" fmla="*/ 4087643 h 6858000"/>
              <a:gd name="connsiteX259" fmla="*/ 11445696 w 12192000"/>
              <a:gd name="connsiteY259" fmla="*/ 4051358 h 6858000"/>
              <a:gd name="connsiteX260" fmla="*/ 11431650 w 12192000"/>
              <a:gd name="connsiteY260" fmla="*/ 4016245 h 6858000"/>
              <a:gd name="connsiteX261" fmla="*/ 11414094 w 12192000"/>
              <a:gd name="connsiteY261" fmla="*/ 3979961 h 6858000"/>
              <a:gd name="connsiteX262" fmla="*/ 11394196 w 12192000"/>
              <a:gd name="connsiteY262" fmla="*/ 3946017 h 6858000"/>
              <a:gd name="connsiteX263" fmla="*/ 11373128 w 12192000"/>
              <a:gd name="connsiteY263" fmla="*/ 3910903 h 6858000"/>
              <a:gd name="connsiteX264" fmla="*/ 11354400 w 12192000"/>
              <a:gd name="connsiteY264" fmla="*/ 3875790 h 6858000"/>
              <a:gd name="connsiteX265" fmla="*/ 11335673 w 12192000"/>
              <a:gd name="connsiteY265" fmla="*/ 3840676 h 6858000"/>
              <a:gd name="connsiteX266" fmla="*/ 11321628 w 12192000"/>
              <a:gd name="connsiteY266" fmla="*/ 3806733 h 6858000"/>
              <a:gd name="connsiteX267" fmla="*/ 11312264 w 12192000"/>
              <a:gd name="connsiteY267" fmla="*/ 3770449 h 6858000"/>
              <a:gd name="connsiteX268" fmla="*/ 11307582 w 12192000"/>
              <a:gd name="connsiteY268" fmla="*/ 3734164 h 6858000"/>
              <a:gd name="connsiteX269" fmla="*/ 11307582 w 12192000"/>
              <a:gd name="connsiteY269" fmla="*/ 3695539 h 6858000"/>
              <a:gd name="connsiteX270" fmla="*/ 11309923 w 12192000"/>
              <a:gd name="connsiteY270" fmla="*/ 3655744 h 6858000"/>
              <a:gd name="connsiteX271" fmla="*/ 11314605 w 12192000"/>
              <a:gd name="connsiteY271" fmla="*/ 3615948 h 6858000"/>
              <a:gd name="connsiteX272" fmla="*/ 11320457 w 12192000"/>
              <a:gd name="connsiteY272" fmla="*/ 3576152 h 6858000"/>
              <a:gd name="connsiteX273" fmla="*/ 11325139 w 12192000"/>
              <a:gd name="connsiteY273" fmla="*/ 3536357 h 6858000"/>
              <a:gd name="connsiteX274" fmla="*/ 11328650 w 12192000"/>
              <a:gd name="connsiteY274" fmla="*/ 3496561 h 6858000"/>
              <a:gd name="connsiteX275" fmla="*/ 11327480 w 12192000"/>
              <a:gd name="connsiteY275" fmla="*/ 3459107 h 6858000"/>
              <a:gd name="connsiteX276" fmla="*/ 11322798 w 12192000"/>
              <a:gd name="connsiteY276" fmla="*/ 3422822 h 6858000"/>
              <a:gd name="connsiteX277" fmla="*/ 11312264 w 12192000"/>
              <a:gd name="connsiteY277" fmla="*/ 3387709 h 6858000"/>
              <a:gd name="connsiteX278" fmla="*/ 11297048 w 12192000"/>
              <a:gd name="connsiteY278" fmla="*/ 3358447 h 6858000"/>
              <a:gd name="connsiteX279" fmla="*/ 11277150 w 12192000"/>
              <a:gd name="connsiteY279" fmla="*/ 3330356 h 6858000"/>
              <a:gd name="connsiteX280" fmla="*/ 11253741 w 12192000"/>
              <a:gd name="connsiteY280" fmla="*/ 3305777 h 6858000"/>
              <a:gd name="connsiteX281" fmla="*/ 11226820 w 12192000"/>
              <a:gd name="connsiteY281" fmla="*/ 3281197 h 6858000"/>
              <a:gd name="connsiteX282" fmla="*/ 11198729 w 12192000"/>
              <a:gd name="connsiteY282" fmla="*/ 3258958 h 6858000"/>
              <a:gd name="connsiteX283" fmla="*/ 11169468 w 12192000"/>
              <a:gd name="connsiteY283" fmla="*/ 3236720 h 6858000"/>
              <a:gd name="connsiteX284" fmla="*/ 11139036 w 12192000"/>
              <a:gd name="connsiteY284" fmla="*/ 3214481 h 6858000"/>
              <a:gd name="connsiteX285" fmla="*/ 11110945 w 12192000"/>
              <a:gd name="connsiteY285" fmla="*/ 3192242 h 6858000"/>
              <a:gd name="connsiteX286" fmla="*/ 11084024 w 12192000"/>
              <a:gd name="connsiteY286" fmla="*/ 3168833 h 6858000"/>
              <a:gd name="connsiteX287" fmla="*/ 11060615 w 12192000"/>
              <a:gd name="connsiteY287" fmla="*/ 3141913 h 6858000"/>
              <a:gd name="connsiteX288" fmla="*/ 11039547 w 12192000"/>
              <a:gd name="connsiteY288" fmla="*/ 3116162 h 6858000"/>
              <a:gd name="connsiteX289" fmla="*/ 11023160 w 12192000"/>
              <a:gd name="connsiteY289" fmla="*/ 3086901 h 6858000"/>
              <a:gd name="connsiteX290" fmla="*/ 11009115 w 12192000"/>
              <a:gd name="connsiteY290" fmla="*/ 3055299 h 6858000"/>
              <a:gd name="connsiteX291" fmla="*/ 10997410 w 12192000"/>
              <a:gd name="connsiteY291" fmla="*/ 3021355 h 6858000"/>
              <a:gd name="connsiteX292" fmla="*/ 10986876 w 12192000"/>
              <a:gd name="connsiteY292" fmla="*/ 2986242 h 6858000"/>
              <a:gd name="connsiteX293" fmla="*/ 10977513 w 12192000"/>
              <a:gd name="connsiteY293" fmla="*/ 2951128 h 6858000"/>
              <a:gd name="connsiteX294" fmla="*/ 10968149 w 12192000"/>
              <a:gd name="connsiteY294" fmla="*/ 2914844 h 6858000"/>
              <a:gd name="connsiteX295" fmla="*/ 10957615 w 12192000"/>
              <a:gd name="connsiteY295" fmla="*/ 2880900 h 6858000"/>
              <a:gd name="connsiteX296" fmla="*/ 10945910 w 12192000"/>
              <a:gd name="connsiteY296" fmla="*/ 2846957 h 6858000"/>
              <a:gd name="connsiteX297" fmla="*/ 10931865 w 12192000"/>
              <a:gd name="connsiteY297" fmla="*/ 2815355 h 6858000"/>
              <a:gd name="connsiteX298" fmla="*/ 10914308 w 12192000"/>
              <a:gd name="connsiteY298" fmla="*/ 2787264 h 6858000"/>
              <a:gd name="connsiteX299" fmla="*/ 10893240 w 12192000"/>
              <a:gd name="connsiteY299" fmla="*/ 2761514 h 6858000"/>
              <a:gd name="connsiteX300" fmla="*/ 10867490 w 12192000"/>
              <a:gd name="connsiteY300" fmla="*/ 2740445 h 6858000"/>
              <a:gd name="connsiteX301" fmla="*/ 10839399 w 12192000"/>
              <a:gd name="connsiteY301" fmla="*/ 2722888 h 6858000"/>
              <a:gd name="connsiteX302" fmla="*/ 10807796 w 12192000"/>
              <a:gd name="connsiteY302" fmla="*/ 2708843 h 6858000"/>
              <a:gd name="connsiteX303" fmla="*/ 10773853 w 12192000"/>
              <a:gd name="connsiteY303" fmla="*/ 2697138 h 6858000"/>
              <a:gd name="connsiteX304" fmla="*/ 10739910 w 12192000"/>
              <a:gd name="connsiteY304" fmla="*/ 2686604 h 6858000"/>
              <a:gd name="connsiteX305" fmla="*/ 10703626 w 12192000"/>
              <a:gd name="connsiteY305" fmla="*/ 2677241 h 6858000"/>
              <a:gd name="connsiteX306" fmla="*/ 10668512 w 12192000"/>
              <a:gd name="connsiteY306" fmla="*/ 2667877 h 6858000"/>
              <a:gd name="connsiteX307" fmla="*/ 10633398 w 12192000"/>
              <a:gd name="connsiteY307" fmla="*/ 2657343 h 6858000"/>
              <a:gd name="connsiteX308" fmla="*/ 10599455 w 12192000"/>
              <a:gd name="connsiteY308" fmla="*/ 2645638 h 6858000"/>
              <a:gd name="connsiteX309" fmla="*/ 10567852 w 12192000"/>
              <a:gd name="connsiteY309" fmla="*/ 2631593 h 6858000"/>
              <a:gd name="connsiteX310" fmla="*/ 10538591 w 12192000"/>
              <a:gd name="connsiteY310" fmla="*/ 2615206 h 6858000"/>
              <a:gd name="connsiteX311" fmla="*/ 10512841 w 12192000"/>
              <a:gd name="connsiteY311" fmla="*/ 2594138 h 6858000"/>
              <a:gd name="connsiteX312" fmla="*/ 10485920 w 12192000"/>
              <a:gd name="connsiteY312" fmla="*/ 2570729 h 6858000"/>
              <a:gd name="connsiteX313" fmla="*/ 10462511 w 12192000"/>
              <a:gd name="connsiteY313" fmla="*/ 2543808 h 6858000"/>
              <a:gd name="connsiteX314" fmla="*/ 10440272 w 12192000"/>
              <a:gd name="connsiteY314" fmla="*/ 2515717 h 6858000"/>
              <a:gd name="connsiteX315" fmla="*/ 10418034 w 12192000"/>
              <a:gd name="connsiteY315" fmla="*/ 2486456 h 6858000"/>
              <a:gd name="connsiteX316" fmla="*/ 10395795 w 12192000"/>
              <a:gd name="connsiteY316" fmla="*/ 2457194 h 6858000"/>
              <a:gd name="connsiteX317" fmla="*/ 10373556 w 12192000"/>
              <a:gd name="connsiteY317" fmla="*/ 2429103 h 6858000"/>
              <a:gd name="connsiteX318" fmla="*/ 10348977 w 12192000"/>
              <a:gd name="connsiteY318" fmla="*/ 2402183 h 6858000"/>
              <a:gd name="connsiteX319" fmla="*/ 10324397 w 12192000"/>
              <a:gd name="connsiteY319" fmla="*/ 2378774 h 6858000"/>
              <a:gd name="connsiteX320" fmla="*/ 10296306 w 12192000"/>
              <a:gd name="connsiteY320" fmla="*/ 2358876 h 6858000"/>
              <a:gd name="connsiteX321" fmla="*/ 10267044 w 12192000"/>
              <a:gd name="connsiteY321" fmla="*/ 2343660 h 6858000"/>
              <a:gd name="connsiteX322" fmla="*/ 10231931 w 12192000"/>
              <a:gd name="connsiteY322" fmla="*/ 2333126 h 6858000"/>
              <a:gd name="connsiteX323" fmla="*/ 10195647 w 12192000"/>
              <a:gd name="connsiteY323" fmla="*/ 2328444 h 6858000"/>
              <a:gd name="connsiteX324" fmla="*/ 10158192 w 12192000"/>
              <a:gd name="connsiteY324" fmla="*/ 2327274 h 6858000"/>
              <a:gd name="connsiteX325" fmla="*/ 10118396 w 12192000"/>
              <a:gd name="connsiteY325" fmla="*/ 2330785 h 6858000"/>
              <a:gd name="connsiteX326" fmla="*/ 10078601 w 12192000"/>
              <a:gd name="connsiteY326" fmla="*/ 2335467 h 6858000"/>
              <a:gd name="connsiteX327" fmla="*/ 10038805 w 12192000"/>
              <a:gd name="connsiteY327" fmla="*/ 2341319 h 6858000"/>
              <a:gd name="connsiteX328" fmla="*/ 9999010 w 12192000"/>
              <a:gd name="connsiteY328" fmla="*/ 2346001 h 6858000"/>
              <a:gd name="connsiteX329" fmla="*/ 9959214 w 12192000"/>
              <a:gd name="connsiteY329" fmla="*/ 2348342 h 6858000"/>
              <a:gd name="connsiteX330" fmla="*/ 9920589 w 12192000"/>
              <a:gd name="connsiteY330" fmla="*/ 2348342 h 6858000"/>
              <a:gd name="connsiteX331" fmla="*/ 9884305 w 12192000"/>
              <a:gd name="connsiteY331" fmla="*/ 2343660 h 6858000"/>
              <a:gd name="connsiteX332" fmla="*/ 9846850 w 12192000"/>
              <a:gd name="connsiteY332" fmla="*/ 2334296 h 6858000"/>
              <a:gd name="connsiteX333" fmla="*/ 9812907 w 12192000"/>
              <a:gd name="connsiteY333" fmla="*/ 2320251 h 6858000"/>
              <a:gd name="connsiteX334" fmla="*/ 9777793 w 12192000"/>
              <a:gd name="connsiteY334" fmla="*/ 2301524 h 6858000"/>
              <a:gd name="connsiteX335" fmla="*/ 9742679 w 12192000"/>
              <a:gd name="connsiteY335" fmla="*/ 2282796 h 6858000"/>
              <a:gd name="connsiteX336" fmla="*/ 9707566 w 12192000"/>
              <a:gd name="connsiteY336" fmla="*/ 2261728 h 6858000"/>
              <a:gd name="connsiteX337" fmla="*/ 9673622 w 12192000"/>
              <a:gd name="connsiteY337" fmla="*/ 2241830 h 6858000"/>
              <a:gd name="connsiteX338" fmla="*/ 9637338 w 12192000"/>
              <a:gd name="connsiteY338" fmla="*/ 2224273 h 6858000"/>
              <a:gd name="connsiteX339" fmla="*/ 9602224 w 12192000"/>
              <a:gd name="connsiteY339" fmla="*/ 2210228 h 6858000"/>
              <a:gd name="connsiteX340" fmla="*/ 9565940 w 12192000"/>
              <a:gd name="connsiteY340" fmla="*/ 2200864 h 6858000"/>
              <a:gd name="connsiteX341" fmla="*/ 9528486 w 12192000"/>
              <a:gd name="connsiteY341" fmla="*/ 219735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Lst>
            <a:rect l="l" t="t" r="r" b="b"/>
            <a:pathLst>
              <a:path w="12192000" h="6858000">
                <a:moveTo>
                  <a:pt x="0" y="0"/>
                </a:moveTo>
                <a:lnTo>
                  <a:pt x="12192000" y="0"/>
                </a:lnTo>
                <a:lnTo>
                  <a:pt x="12192000" y="6858000"/>
                </a:lnTo>
                <a:lnTo>
                  <a:pt x="0" y="6858000"/>
                </a:lnTo>
                <a:lnTo>
                  <a:pt x="0" y="0"/>
                </a:lnTo>
                <a:close/>
                <a:moveTo>
                  <a:pt x="9528486" y="2197353"/>
                </a:moveTo>
                <a:lnTo>
                  <a:pt x="9491031" y="2200864"/>
                </a:lnTo>
                <a:lnTo>
                  <a:pt x="9454747" y="2210228"/>
                </a:lnTo>
                <a:lnTo>
                  <a:pt x="9419633" y="2224273"/>
                </a:lnTo>
                <a:lnTo>
                  <a:pt x="9383349" y="2241830"/>
                </a:lnTo>
                <a:lnTo>
                  <a:pt x="9349405" y="2261728"/>
                </a:lnTo>
                <a:lnTo>
                  <a:pt x="9314292" y="2282796"/>
                </a:lnTo>
                <a:lnTo>
                  <a:pt x="9279178" y="2301524"/>
                </a:lnTo>
                <a:lnTo>
                  <a:pt x="9244064" y="2320251"/>
                </a:lnTo>
                <a:lnTo>
                  <a:pt x="9208950" y="2334296"/>
                </a:lnTo>
                <a:lnTo>
                  <a:pt x="9172666" y="2343660"/>
                </a:lnTo>
                <a:lnTo>
                  <a:pt x="9136382" y="2348342"/>
                </a:lnTo>
                <a:lnTo>
                  <a:pt x="9097757" y="2348342"/>
                </a:lnTo>
                <a:lnTo>
                  <a:pt x="9057961" y="2346001"/>
                </a:lnTo>
                <a:lnTo>
                  <a:pt x="9018166" y="2341319"/>
                </a:lnTo>
                <a:lnTo>
                  <a:pt x="8978370" y="2335467"/>
                </a:lnTo>
                <a:lnTo>
                  <a:pt x="8938575" y="2330785"/>
                </a:lnTo>
                <a:lnTo>
                  <a:pt x="8898779" y="2327274"/>
                </a:lnTo>
                <a:lnTo>
                  <a:pt x="8861324" y="2328444"/>
                </a:lnTo>
                <a:lnTo>
                  <a:pt x="8825040" y="2333126"/>
                </a:lnTo>
                <a:lnTo>
                  <a:pt x="8789926" y="2343660"/>
                </a:lnTo>
                <a:lnTo>
                  <a:pt x="8760665" y="2358876"/>
                </a:lnTo>
                <a:lnTo>
                  <a:pt x="8732574" y="2378774"/>
                </a:lnTo>
                <a:lnTo>
                  <a:pt x="8707994" y="2402183"/>
                </a:lnTo>
                <a:lnTo>
                  <a:pt x="8683415" y="2429103"/>
                </a:lnTo>
                <a:lnTo>
                  <a:pt x="8661176" y="2457194"/>
                </a:lnTo>
                <a:lnTo>
                  <a:pt x="8638937" y="2486456"/>
                </a:lnTo>
                <a:lnTo>
                  <a:pt x="8616699" y="2515717"/>
                </a:lnTo>
                <a:lnTo>
                  <a:pt x="8594460" y="2543808"/>
                </a:lnTo>
                <a:lnTo>
                  <a:pt x="8571051" y="2570729"/>
                </a:lnTo>
                <a:lnTo>
                  <a:pt x="8544130" y="2594138"/>
                </a:lnTo>
                <a:lnTo>
                  <a:pt x="8518380" y="2615206"/>
                </a:lnTo>
                <a:lnTo>
                  <a:pt x="8489119" y="2631593"/>
                </a:lnTo>
                <a:lnTo>
                  <a:pt x="8457516" y="2645638"/>
                </a:lnTo>
                <a:lnTo>
                  <a:pt x="8423573" y="2657343"/>
                </a:lnTo>
                <a:lnTo>
                  <a:pt x="8388459" y="2667877"/>
                </a:lnTo>
                <a:lnTo>
                  <a:pt x="8353346" y="2677241"/>
                </a:lnTo>
                <a:lnTo>
                  <a:pt x="8317062" y="2686604"/>
                </a:lnTo>
                <a:lnTo>
                  <a:pt x="8283118" y="2697138"/>
                </a:lnTo>
                <a:lnTo>
                  <a:pt x="8249175" y="2708843"/>
                </a:lnTo>
                <a:lnTo>
                  <a:pt x="8217573" y="2722888"/>
                </a:lnTo>
                <a:lnTo>
                  <a:pt x="8189482" y="2740445"/>
                </a:lnTo>
                <a:lnTo>
                  <a:pt x="8163732" y="2761514"/>
                </a:lnTo>
                <a:lnTo>
                  <a:pt x="8142663" y="2787264"/>
                </a:lnTo>
                <a:lnTo>
                  <a:pt x="8125106" y="2815355"/>
                </a:lnTo>
                <a:lnTo>
                  <a:pt x="8111061" y="2846957"/>
                </a:lnTo>
                <a:lnTo>
                  <a:pt x="8099356" y="2880900"/>
                </a:lnTo>
                <a:lnTo>
                  <a:pt x="8088822" y="2914844"/>
                </a:lnTo>
                <a:lnTo>
                  <a:pt x="8079459" y="2951128"/>
                </a:lnTo>
                <a:lnTo>
                  <a:pt x="8070095" y="2986242"/>
                </a:lnTo>
                <a:lnTo>
                  <a:pt x="8059561" y="3021355"/>
                </a:lnTo>
                <a:lnTo>
                  <a:pt x="8047856" y="3055299"/>
                </a:lnTo>
                <a:lnTo>
                  <a:pt x="8033811" y="3086901"/>
                </a:lnTo>
                <a:lnTo>
                  <a:pt x="8017424" y="3116162"/>
                </a:lnTo>
                <a:lnTo>
                  <a:pt x="7996356" y="3141913"/>
                </a:lnTo>
                <a:lnTo>
                  <a:pt x="7972947" y="3168833"/>
                </a:lnTo>
                <a:lnTo>
                  <a:pt x="7946026" y="3192242"/>
                </a:lnTo>
                <a:lnTo>
                  <a:pt x="7916765" y="3214481"/>
                </a:lnTo>
                <a:lnTo>
                  <a:pt x="7887503" y="3236720"/>
                </a:lnTo>
                <a:lnTo>
                  <a:pt x="7858242" y="3258958"/>
                </a:lnTo>
                <a:lnTo>
                  <a:pt x="7830151" y="3281197"/>
                </a:lnTo>
                <a:lnTo>
                  <a:pt x="7803230" y="3305777"/>
                </a:lnTo>
                <a:lnTo>
                  <a:pt x="7779821" y="3330356"/>
                </a:lnTo>
                <a:lnTo>
                  <a:pt x="7759923" y="3358447"/>
                </a:lnTo>
                <a:lnTo>
                  <a:pt x="7744708" y="3387709"/>
                </a:lnTo>
                <a:lnTo>
                  <a:pt x="7734173" y="3422822"/>
                </a:lnTo>
                <a:lnTo>
                  <a:pt x="7729492" y="3459107"/>
                </a:lnTo>
                <a:lnTo>
                  <a:pt x="7728321" y="3496561"/>
                </a:lnTo>
                <a:lnTo>
                  <a:pt x="7731832" y="3536357"/>
                </a:lnTo>
                <a:lnTo>
                  <a:pt x="7736514" y="3576152"/>
                </a:lnTo>
                <a:lnTo>
                  <a:pt x="7742367" y="3615948"/>
                </a:lnTo>
                <a:lnTo>
                  <a:pt x="7747048" y="3655744"/>
                </a:lnTo>
                <a:lnTo>
                  <a:pt x="7749389" y="3695539"/>
                </a:lnTo>
                <a:lnTo>
                  <a:pt x="7749389" y="3734164"/>
                </a:lnTo>
                <a:lnTo>
                  <a:pt x="7744708" y="3770449"/>
                </a:lnTo>
                <a:lnTo>
                  <a:pt x="7735344" y="3806733"/>
                </a:lnTo>
                <a:lnTo>
                  <a:pt x="7721298" y="3840676"/>
                </a:lnTo>
                <a:lnTo>
                  <a:pt x="7703741" y="3875790"/>
                </a:lnTo>
                <a:lnTo>
                  <a:pt x="7683844" y="3910903"/>
                </a:lnTo>
                <a:lnTo>
                  <a:pt x="7662775" y="3946017"/>
                </a:lnTo>
                <a:lnTo>
                  <a:pt x="7642878" y="3979961"/>
                </a:lnTo>
                <a:lnTo>
                  <a:pt x="7625321" y="4016245"/>
                </a:lnTo>
                <a:lnTo>
                  <a:pt x="7611275" y="4051358"/>
                </a:lnTo>
                <a:lnTo>
                  <a:pt x="7601912" y="4087643"/>
                </a:lnTo>
                <a:lnTo>
                  <a:pt x="7598400" y="4125097"/>
                </a:lnTo>
                <a:lnTo>
                  <a:pt x="7601912" y="4162552"/>
                </a:lnTo>
                <a:lnTo>
                  <a:pt x="7611275" y="4198836"/>
                </a:lnTo>
                <a:lnTo>
                  <a:pt x="7625321" y="4233950"/>
                </a:lnTo>
                <a:lnTo>
                  <a:pt x="7642878" y="4270234"/>
                </a:lnTo>
                <a:lnTo>
                  <a:pt x="7662775" y="4304177"/>
                </a:lnTo>
                <a:lnTo>
                  <a:pt x="7683844" y="4339291"/>
                </a:lnTo>
                <a:lnTo>
                  <a:pt x="7703741" y="4374405"/>
                </a:lnTo>
                <a:lnTo>
                  <a:pt x="7721298" y="4409519"/>
                </a:lnTo>
                <a:lnTo>
                  <a:pt x="7735344" y="4443462"/>
                </a:lnTo>
                <a:lnTo>
                  <a:pt x="7744708" y="4479746"/>
                </a:lnTo>
                <a:lnTo>
                  <a:pt x="7749389" y="4516030"/>
                </a:lnTo>
                <a:lnTo>
                  <a:pt x="7749389" y="4554655"/>
                </a:lnTo>
                <a:lnTo>
                  <a:pt x="7747048" y="4594451"/>
                </a:lnTo>
                <a:lnTo>
                  <a:pt x="7742367" y="4634247"/>
                </a:lnTo>
                <a:lnTo>
                  <a:pt x="7736514" y="4674042"/>
                </a:lnTo>
                <a:lnTo>
                  <a:pt x="7731832" y="4713838"/>
                </a:lnTo>
                <a:lnTo>
                  <a:pt x="7728321" y="4753633"/>
                </a:lnTo>
                <a:lnTo>
                  <a:pt x="7729492" y="4791088"/>
                </a:lnTo>
                <a:lnTo>
                  <a:pt x="7734173" y="4827372"/>
                </a:lnTo>
                <a:lnTo>
                  <a:pt x="7744708" y="4862486"/>
                </a:lnTo>
                <a:lnTo>
                  <a:pt x="7759923" y="4891747"/>
                </a:lnTo>
                <a:lnTo>
                  <a:pt x="7779821" y="4919838"/>
                </a:lnTo>
                <a:lnTo>
                  <a:pt x="7803230" y="4944418"/>
                </a:lnTo>
                <a:lnTo>
                  <a:pt x="7830151" y="4968998"/>
                </a:lnTo>
                <a:lnTo>
                  <a:pt x="7858242" y="4991236"/>
                </a:lnTo>
                <a:lnTo>
                  <a:pt x="7887503" y="5013475"/>
                </a:lnTo>
                <a:lnTo>
                  <a:pt x="7916765" y="5035714"/>
                </a:lnTo>
                <a:lnTo>
                  <a:pt x="7946026" y="5057952"/>
                </a:lnTo>
                <a:lnTo>
                  <a:pt x="7972947" y="5081362"/>
                </a:lnTo>
                <a:lnTo>
                  <a:pt x="7996356" y="5108282"/>
                </a:lnTo>
                <a:lnTo>
                  <a:pt x="8017424" y="5134032"/>
                </a:lnTo>
                <a:lnTo>
                  <a:pt x="8033811" y="5163294"/>
                </a:lnTo>
                <a:lnTo>
                  <a:pt x="8047856" y="5194896"/>
                </a:lnTo>
                <a:lnTo>
                  <a:pt x="8059561" y="5228839"/>
                </a:lnTo>
                <a:lnTo>
                  <a:pt x="8070095" y="5263953"/>
                </a:lnTo>
                <a:lnTo>
                  <a:pt x="8079459" y="5299067"/>
                </a:lnTo>
                <a:lnTo>
                  <a:pt x="8088822" y="5335351"/>
                </a:lnTo>
                <a:lnTo>
                  <a:pt x="8099356" y="5369294"/>
                </a:lnTo>
                <a:lnTo>
                  <a:pt x="8111061" y="5403238"/>
                </a:lnTo>
                <a:lnTo>
                  <a:pt x="8125106" y="5434840"/>
                </a:lnTo>
                <a:lnTo>
                  <a:pt x="8142663" y="5462931"/>
                </a:lnTo>
                <a:lnTo>
                  <a:pt x="8163732" y="5488681"/>
                </a:lnTo>
                <a:lnTo>
                  <a:pt x="8189482" y="5509749"/>
                </a:lnTo>
                <a:lnTo>
                  <a:pt x="8217573" y="5527306"/>
                </a:lnTo>
                <a:lnTo>
                  <a:pt x="8249175" y="5541352"/>
                </a:lnTo>
                <a:lnTo>
                  <a:pt x="8283118" y="5553056"/>
                </a:lnTo>
                <a:lnTo>
                  <a:pt x="8317062" y="5563590"/>
                </a:lnTo>
                <a:lnTo>
                  <a:pt x="8353346" y="5572954"/>
                </a:lnTo>
                <a:lnTo>
                  <a:pt x="8388459" y="5582318"/>
                </a:lnTo>
                <a:lnTo>
                  <a:pt x="8423573" y="5592852"/>
                </a:lnTo>
                <a:lnTo>
                  <a:pt x="8457516" y="5604556"/>
                </a:lnTo>
                <a:lnTo>
                  <a:pt x="8489119" y="5618602"/>
                </a:lnTo>
                <a:lnTo>
                  <a:pt x="8518380" y="5634988"/>
                </a:lnTo>
                <a:lnTo>
                  <a:pt x="8544130" y="5656057"/>
                </a:lnTo>
                <a:lnTo>
                  <a:pt x="8571051" y="5679466"/>
                </a:lnTo>
                <a:lnTo>
                  <a:pt x="8594460" y="5706386"/>
                </a:lnTo>
                <a:lnTo>
                  <a:pt x="8616699" y="5734477"/>
                </a:lnTo>
                <a:lnTo>
                  <a:pt x="8638937" y="5763739"/>
                </a:lnTo>
                <a:lnTo>
                  <a:pt x="8661176" y="5793000"/>
                </a:lnTo>
                <a:lnTo>
                  <a:pt x="8683415" y="5821091"/>
                </a:lnTo>
                <a:lnTo>
                  <a:pt x="8707994" y="5848012"/>
                </a:lnTo>
                <a:lnTo>
                  <a:pt x="8732574" y="5871421"/>
                </a:lnTo>
                <a:lnTo>
                  <a:pt x="8760665" y="5891319"/>
                </a:lnTo>
                <a:lnTo>
                  <a:pt x="8789926" y="5906535"/>
                </a:lnTo>
                <a:lnTo>
                  <a:pt x="8825040" y="5917069"/>
                </a:lnTo>
                <a:lnTo>
                  <a:pt x="8861324" y="5921751"/>
                </a:lnTo>
                <a:lnTo>
                  <a:pt x="8898779" y="5922921"/>
                </a:lnTo>
                <a:lnTo>
                  <a:pt x="8938575" y="5919410"/>
                </a:lnTo>
                <a:lnTo>
                  <a:pt x="8978370" y="5914728"/>
                </a:lnTo>
                <a:lnTo>
                  <a:pt x="9018166" y="5908876"/>
                </a:lnTo>
                <a:lnTo>
                  <a:pt x="9057961" y="5904194"/>
                </a:lnTo>
                <a:lnTo>
                  <a:pt x="9097757" y="5901853"/>
                </a:lnTo>
                <a:lnTo>
                  <a:pt x="9136382" y="5901853"/>
                </a:lnTo>
                <a:lnTo>
                  <a:pt x="9172666" y="5906535"/>
                </a:lnTo>
                <a:lnTo>
                  <a:pt x="9208950" y="5915898"/>
                </a:lnTo>
                <a:lnTo>
                  <a:pt x="9244064" y="5929944"/>
                </a:lnTo>
                <a:lnTo>
                  <a:pt x="9279178" y="5948671"/>
                </a:lnTo>
                <a:lnTo>
                  <a:pt x="9314292" y="5967398"/>
                </a:lnTo>
                <a:lnTo>
                  <a:pt x="9349405" y="5988467"/>
                </a:lnTo>
                <a:lnTo>
                  <a:pt x="9383349" y="6008364"/>
                </a:lnTo>
                <a:lnTo>
                  <a:pt x="9419633" y="6025921"/>
                </a:lnTo>
                <a:lnTo>
                  <a:pt x="9454747" y="6039967"/>
                </a:lnTo>
                <a:lnTo>
                  <a:pt x="9491031" y="6049331"/>
                </a:lnTo>
                <a:lnTo>
                  <a:pt x="9528486" y="6052842"/>
                </a:lnTo>
                <a:lnTo>
                  <a:pt x="9565940" y="6049331"/>
                </a:lnTo>
                <a:lnTo>
                  <a:pt x="9602224" y="6039967"/>
                </a:lnTo>
                <a:lnTo>
                  <a:pt x="9637338" y="6025921"/>
                </a:lnTo>
                <a:lnTo>
                  <a:pt x="9673622" y="6008364"/>
                </a:lnTo>
                <a:lnTo>
                  <a:pt x="9707566" y="5988467"/>
                </a:lnTo>
                <a:lnTo>
                  <a:pt x="9742679" y="5967398"/>
                </a:lnTo>
                <a:lnTo>
                  <a:pt x="9777793" y="5948671"/>
                </a:lnTo>
                <a:lnTo>
                  <a:pt x="9812907" y="5929944"/>
                </a:lnTo>
                <a:lnTo>
                  <a:pt x="9846850" y="5915898"/>
                </a:lnTo>
                <a:lnTo>
                  <a:pt x="9884305" y="5906535"/>
                </a:lnTo>
                <a:lnTo>
                  <a:pt x="9920589" y="5901853"/>
                </a:lnTo>
                <a:lnTo>
                  <a:pt x="9959214" y="5901853"/>
                </a:lnTo>
                <a:lnTo>
                  <a:pt x="9999010" y="5904194"/>
                </a:lnTo>
                <a:lnTo>
                  <a:pt x="10038805" y="5908876"/>
                </a:lnTo>
                <a:lnTo>
                  <a:pt x="10078601" y="5914728"/>
                </a:lnTo>
                <a:lnTo>
                  <a:pt x="10118396" y="5919410"/>
                </a:lnTo>
                <a:lnTo>
                  <a:pt x="10158192" y="5922921"/>
                </a:lnTo>
                <a:lnTo>
                  <a:pt x="10195647" y="5921751"/>
                </a:lnTo>
                <a:lnTo>
                  <a:pt x="10231931" y="5917069"/>
                </a:lnTo>
                <a:lnTo>
                  <a:pt x="10267044" y="5906535"/>
                </a:lnTo>
                <a:lnTo>
                  <a:pt x="10296306" y="5891319"/>
                </a:lnTo>
                <a:lnTo>
                  <a:pt x="10324397" y="5871421"/>
                </a:lnTo>
                <a:lnTo>
                  <a:pt x="10348977" y="5848012"/>
                </a:lnTo>
                <a:lnTo>
                  <a:pt x="10373556" y="5821091"/>
                </a:lnTo>
                <a:lnTo>
                  <a:pt x="10395795" y="5793000"/>
                </a:lnTo>
                <a:lnTo>
                  <a:pt x="10418034" y="5763739"/>
                </a:lnTo>
                <a:lnTo>
                  <a:pt x="10440272" y="5734477"/>
                </a:lnTo>
                <a:lnTo>
                  <a:pt x="10462511" y="5706386"/>
                </a:lnTo>
                <a:lnTo>
                  <a:pt x="10485920" y="5679466"/>
                </a:lnTo>
                <a:lnTo>
                  <a:pt x="10512841" y="5656057"/>
                </a:lnTo>
                <a:lnTo>
                  <a:pt x="10538591" y="5634988"/>
                </a:lnTo>
                <a:lnTo>
                  <a:pt x="10567852" y="5618602"/>
                </a:lnTo>
                <a:lnTo>
                  <a:pt x="10599455" y="5604556"/>
                </a:lnTo>
                <a:lnTo>
                  <a:pt x="10633398" y="5592852"/>
                </a:lnTo>
                <a:lnTo>
                  <a:pt x="10668512" y="5582318"/>
                </a:lnTo>
                <a:lnTo>
                  <a:pt x="10703626" y="5572954"/>
                </a:lnTo>
                <a:lnTo>
                  <a:pt x="10739910" y="5563590"/>
                </a:lnTo>
                <a:lnTo>
                  <a:pt x="10773853" y="5553056"/>
                </a:lnTo>
                <a:lnTo>
                  <a:pt x="10807796" y="5541352"/>
                </a:lnTo>
                <a:lnTo>
                  <a:pt x="10839399" y="5527306"/>
                </a:lnTo>
                <a:lnTo>
                  <a:pt x="10867490" y="5509749"/>
                </a:lnTo>
                <a:lnTo>
                  <a:pt x="10893240" y="5488681"/>
                </a:lnTo>
                <a:lnTo>
                  <a:pt x="10914308" y="5462931"/>
                </a:lnTo>
                <a:lnTo>
                  <a:pt x="10931865" y="5434840"/>
                </a:lnTo>
                <a:lnTo>
                  <a:pt x="10945910" y="5403238"/>
                </a:lnTo>
                <a:lnTo>
                  <a:pt x="10957615" y="5369294"/>
                </a:lnTo>
                <a:lnTo>
                  <a:pt x="10968149" y="5335351"/>
                </a:lnTo>
                <a:lnTo>
                  <a:pt x="10977513" y="5299067"/>
                </a:lnTo>
                <a:lnTo>
                  <a:pt x="10986876" y="5263953"/>
                </a:lnTo>
                <a:lnTo>
                  <a:pt x="10997410" y="5228839"/>
                </a:lnTo>
                <a:lnTo>
                  <a:pt x="11009115" y="5194896"/>
                </a:lnTo>
                <a:lnTo>
                  <a:pt x="11023160" y="5163294"/>
                </a:lnTo>
                <a:lnTo>
                  <a:pt x="11039547" y="5134032"/>
                </a:lnTo>
                <a:lnTo>
                  <a:pt x="11060615" y="5108282"/>
                </a:lnTo>
                <a:lnTo>
                  <a:pt x="11084024" y="5081362"/>
                </a:lnTo>
                <a:lnTo>
                  <a:pt x="11110945" y="5057952"/>
                </a:lnTo>
                <a:lnTo>
                  <a:pt x="11139036" y="5035714"/>
                </a:lnTo>
                <a:lnTo>
                  <a:pt x="11169468" y="5013475"/>
                </a:lnTo>
                <a:lnTo>
                  <a:pt x="11198729" y="4991236"/>
                </a:lnTo>
                <a:lnTo>
                  <a:pt x="11226820" y="4968998"/>
                </a:lnTo>
                <a:lnTo>
                  <a:pt x="11253741" y="4944418"/>
                </a:lnTo>
                <a:lnTo>
                  <a:pt x="11277150" y="4919838"/>
                </a:lnTo>
                <a:lnTo>
                  <a:pt x="11297048" y="4891747"/>
                </a:lnTo>
                <a:lnTo>
                  <a:pt x="11312264" y="4862486"/>
                </a:lnTo>
                <a:lnTo>
                  <a:pt x="11322798" y="4827372"/>
                </a:lnTo>
                <a:lnTo>
                  <a:pt x="11327480" y="4791088"/>
                </a:lnTo>
                <a:lnTo>
                  <a:pt x="11328650" y="4753633"/>
                </a:lnTo>
                <a:lnTo>
                  <a:pt x="11325139" y="4713838"/>
                </a:lnTo>
                <a:lnTo>
                  <a:pt x="11320457" y="4674042"/>
                </a:lnTo>
                <a:lnTo>
                  <a:pt x="11314605" y="4634247"/>
                </a:lnTo>
                <a:lnTo>
                  <a:pt x="11309923" y="4594451"/>
                </a:lnTo>
                <a:lnTo>
                  <a:pt x="11307582" y="4554655"/>
                </a:lnTo>
                <a:lnTo>
                  <a:pt x="11307582" y="4516030"/>
                </a:lnTo>
                <a:lnTo>
                  <a:pt x="11312264" y="4479746"/>
                </a:lnTo>
                <a:lnTo>
                  <a:pt x="11321628" y="4443462"/>
                </a:lnTo>
                <a:lnTo>
                  <a:pt x="11335673" y="4409519"/>
                </a:lnTo>
                <a:lnTo>
                  <a:pt x="11354400" y="4374405"/>
                </a:lnTo>
                <a:lnTo>
                  <a:pt x="11373128" y="4339291"/>
                </a:lnTo>
                <a:lnTo>
                  <a:pt x="11394196" y="4304177"/>
                </a:lnTo>
                <a:lnTo>
                  <a:pt x="11414094" y="4270234"/>
                </a:lnTo>
                <a:lnTo>
                  <a:pt x="11431650" y="4233950"/>
                </a:lnTo>
                <a:lnTo>
                  <a:pt x="11445696" y="4198836"/>
                </a:lnTo>
                <a:lnTo>
                  <a:pt x="11455060" y="4162552"/>
                </a:lnTo>
                <a:lnTo>
                  <a:pt x="11458571" y="4125097"/>
                </a:lnTo>
                <a:lnTo>
                  <a:pt x="11455060" y="4087643"/>
                </a:lnTo>
                <a:lnTo>
                  <a:pt x="11445696" y="4051358"/>
                </a:lnTo>
                <a:lnTo>
                  <a:pt x="11431650" y="4016245"/>
                </a:lnTo>
                <a:lnTo>
                  <a:pt x="11414094" y="3979961"/>
                </a:lnTo>
                <a:lnTo>
                  <a:pt x="11394196" y="3946017"/>
                </a:lnTo>
                <a:lnTo>
                  <a:pt x="11373128" y="3910903"/>
                </a:lnTo>
                <a:lnTo>
                  <a:pt x="11354400" y="3875790"/>
                </a:lnTo>
                <a:lnTo>
                  <a:pt x="11335673" y="3840676"/>
                </a:lnTo>
                <a:lnTo>
                  <a:pt x="11321628" y="3806733"/>
                </a:lnTo>
                <a:lnTo>
                  <a:pt x="11312264" y="3770449"/>
                </a:lnTo>
                <a:lnTo>
                  <a:pt x="11307582" y="3734164"/>
                </a:lnTo>
                <a:lnTo>
                  <a:pt x="11307582" y="3695539"/>
                </a:lnTo>
                <a:lnTo>
                  <a:pt x="11309923" y="3655744"/>
                </a:lnTo>
                <a:lnTo>
                  <a:pt x="11314605" y="3615948"/>
                </a:lnTo>
                <a:lnTo>
                  <a:pt x="11320457" y="3576152"/>
                </a:lnTo>
                <a:lnTo>
                  <a:pt x="11325139" y="3536357"/>
                </a:lnTo>
                <a:lnTo>
                  <a:pt x="11328650" y="3496561"/>
                </a:lnTo>
                <a:lnTo>
                  <a:pt x="11327480" y="3459107"/>
                </a:lnTo>
                <a:lnTo>
                  <a:pt x="11322798" y="3422822"/>
                </a:lnTo>
                <a:lnTo>
                  <a:pt x="11312264" y="3387709"/>
                </a:lnTo>
                <a:lnTo>
                  <a:pt x="11297048" y="3358447"/>
                </a:lnTo>
                <a:lnTo>
                  <a:pt x="11277150" y="3330356"/>
                </a:lnTo>
                <a:lnTo>
                  <a:pt x="11253741" y="3305777"/>
                </a:lnTo>
                <a:lnTo>
                  <a:pt x="11226820" y="3281197"/>
                </a:lnTo>
                <a:lnTo>
                  <a:pt x="11198729" y="3258958"/>
                </a:lnTo>
                <a:lnTo>
                  <a:pt x="11169468" y="3236720"/>
                </a:lnTo>
                <a:lnTo>
                  <a:pt x="11139036" y="3214481"/>
                </a:lnTo>
                <a:lnTo>
                  <a:pt x="11110945" y="3192242"/>
                </a:lnTo>
                <a:lnTo>
                  <a:pt x="11084024" y="3168833"/>
                </a:lnTo>
                <a:lnTo>
                  <a:pt x="11060615" y="3141913"/>
                </a:lnTo>
                <a:lnTo>
                  <a:pt x="11039547" y="3116162"/>
                </a:lnTo>
                <a:lnTo>
                  <a:pt x="11023160" y="3086901"/>
                </a:lnTo>
                <a:lnTo>
                  <a:pt x="11009115" y="3055299"/>
                </a:lnTo>
                <a:lnTo>
                  <a:pt x="10997410" y="3021355"/>
                </a:lnTo>
                <a:lnTo>
                  <a:pt x="10986876" y="2986242"/>
                </a:lnTo>
                <a:lnTo>
                  <a:pt x="10977513" y="2951128"/>
                </a:lnTo>
                <a:lnTo>
                  <a:pt x="10968149" y="2914844"/>
                </a:lnTo>
                <a:lnTo>
                  <a:pt x="10957615" y="2880900"/>
                </a:lnTo>
                <a:lnTo>
                  <a:pt x="10945910" y="2846957"/>
                </a:lnTo>
                <a:lnTo>
                  <a:pt x="10931865" y="2815355"/>
                </a:lnTo>
                <a:lnTo>
                  <a:pt x="10914308" y="2787264"/>
                </a:lnTo>
                <a:lnTo>
                  <a:pt x="10893240" y="2761514"/>
                </a:lnTo>
                <a:lnTo>
                  <a:pt x="10867490" y="2740445"/>
                </a:lnTo>
                <a:lnTo>
                  <a:pt x="10839399" y="2722888"/>
                </a:lnTo>
                <a:lnTo>
                  <a:pt x="10807796" y="2708843"/>
                </a:lnTo>
                <a:lnTo>
                  <a:pt x="10773853" y="2697138"/>
                </a:lnTo>
                <a:lnTo>
                  <a:pt x="10739910" y="2686604"/>
                </a:lnTo>
                <a:lnTo>
                  <a:pt x="10703626" y="2677241"/>
                </a:lnTo>
                <a:lnTo>
                  <a:pt x="10668512" y="2667877"/>
                </a:lnTo>
                <a:lnTo>
                  <a:pt x="10633398" y="2657343"/>
                </a:lnTo>
                <a:lnTo>
                  <a:pt x="10599455" y="2645638"/>
                </a:lnTo>
                <a:lnTo>
                  <a:pt x="10567852" y="2631593"/>
                </a:lnTo>
                <a:lnTo>
                  <a:pt x="10538591" y="2615206"/>
                </a:lnTo>
                <a:lnTo>
                  <a:pt x="10512841" y="2594138"/>
                </a:lnTo>
                <a:lnTo>
                  <a:pt x="10485920" y="2570729"/>
                </a:lnTo>
                <a:lnTo>
                  <a:pt x="10462511" y="2543808"/>
                </a:lnTo>
                <a:lnTo>
                  <a:pt x="10440272" y="2515717"/>
                </a:lnTo>
                <a:lnTo>
                  <a:pt x="10418034" y="2486456"/>
                </a:lnTo>
                <a:lnTo>
                  <a:pt x="10395795" y="2457194"/>
                </a:lnTo>
                <a:lnTo>
                  <a:pt x="10373556" y="2429103"/>
                </a:lnTo>
                <a:lnTo>
                  <a:pt x="10348977" y="2402183"/>
                </a:lnTo>
                <a:lnTo>
                  <a:pt x="10324397" y="2378774"/>
                </a:lnTo>
                <a:lnTo>
                  <a:pt x="10296306" y="2358876"/>
                </a:lnTo>
                <a:lnTo>
                  <a:pt x="10267044" y="2343660"/>
                </a:lnTo>
                <a:lnTo>
                  <a:pt x="10231931" y="2333126"/>
                </a:lnTo>
                <a:lnTo>
                  <a:pt x="10195647" y="2328444"/>
                </a:lnTo>
                <a:lnTo>
                  <a:pt x="10158192" y="2327274"/>
                </a:lnTo>
                <a:lnTo>
                  <a:pt x="10118396" y="2330785"/>
                </a:lnTo>
                <a:lnTo>
                  <a:pt x="10078601" y="2335467"/>
                </a:lnTo>
                <a:lnTo>
                  <a:pt x="10038805" y="2341319"/>
                </a:lnTo>
                <a:lnTo>
                  <a:pt x="9999010" y="2346001"/>
                </a:lnTo>
                <a:lnTo>
                  <a:pt x="9959214" y="2348342"/>
                </a:lnTo>
                <a:lnTo>
                  <a:pt x="9920589" y="2348342"/>
                </a:lnTo>
                <a:lnTo>
                  <a:pt x="9884305" y="2343660"/>
                </a:lnTo>
                <a:lnTo>
                  <a:pt x="9846850" y="2334296"/>
                </a:lnTo>
                <a:lnTo>
                  <a:pt x="9812907" y="2320251"/>
                </a:lnTo>
                <a:lnTo>
                  <a:pt x="9777793" y="2301524"/>
                </a:lnTo>
                <a:lnTo>
                  <a:pt x="9742679" y="2282796"/>
                </a:lnTo>
                <a:lnTo>
                  <a:pt x="9707566" y="2261728"/>
                </a:lnTo>
                <a:lnTo>
                  <a:pt x="9673622" y="2241830"/>
                </a:lnTo>
                <a:lnTo>
                  <a:pt x="9637338" y="2224273"/>
                </a:lnTo>
                <a:lnTo>
                  <a:pt x="9602224" y="2210228"/>
                </a:lnTo>
                <a:lnTo>
                  <a:pt x="9565940" y="2200864"/>
                </a:lnTo>
                <a:lnTo>
                  <a:pt x="9528486" y="2197353"/>
                </a:lnTo>
                <a:close/>
              </a:path>
            </a:pathLst>
          </a:custGeom>
          <a:solidFill>
            <a:schemeClr val="bg2"/>
          </a:solidFill>
          <a:ln w="101600">
            <a:noFill/>
            <a:prstDash val="solid"/>
            <a:round/>
            <a:headEnd/>
            <a:tailEnd/>
          </a:ln>
        </p:spPr>
      </p:sp>
      <p:sp>
        <p:nvSpPr>
          <p:cNvPr id="2" name="Title 1">
            <a:extLst>
              <a:ext uri="{FF2B5EF4-FFF2-40B4-BE49-F238E27FC236}">
                <a16:creationId xmlns:a16="http://schemas.microsoft.com/office/drawing/2014/main" id="{132FF515-EF20-5142-A328-6CA6A420A7B4}"/>
              </a:ext>
            </a:extLst>
          </p:cNvPr>
          <p:cNvSpPr>
            <a:spLocks noGrp="1"/>
          </p:cNvSpPr>
          <p:nvPr>
            <p:ph type="title"/>
          </p:nvPr>
        </p:nvSpPr>
        <p:spPr>
          <a:xfrm>
            <a:off x="1251678" y="382385"/>
            <a:ext cx="10178322" cy="1492132"/>
          </a:xfrm>
        </p:spPr>
        <p:txBody>
          <a:bodyPr>
            <a:normAutofit/>
          </a:bodyPr>
          <a:lstStyle/>
          <a:p>
            <a:r>
              <a:rPr lang="en-US" dirty="0"/>
              <a:t>Coping with stress and anxiety:</a:t>
            </a:r>
            <a:br>
              <a:rPr lang="en-US" dirty="0"/>
            </a:br>
            <a:r>
              <a:rPr lang="en-US" dirty="0"/>
              <a:t>schedule </a:t>
            </a:r>
            <a:r>
              <a:rPr lang="en-US" u="sng" dirty="0"/>
              <a:t>you</a:t>
            </a:r>
            <a:r>
              <a:rPr lang="en-US" dirty="0"/>
              <a:t> time into your day</a:t>
            </a:r>
          </a:p>
        </p:txBody>
      </p:sp>
      <p:sp>
        <p:nvSpPr>
          <p:cNvPr id="73" name="Freeform 6">
            <a:extLst>
              <a:ext uri="{FF2B5EF4-FFF2-40B4-BE49-F238E27FC236}">
                <a16:creationId xmlns:a16="http://schemas.microsoft.com/office/drawing/2014/main" id="{BB1F20CD-4B98-4DFB-A144-F00E825FD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A5925815-CC35-DB4E-B882-A9E8B4551078}"/>
              </a:ext>
            </a:extLst>
          </p:cNvPr>
          <p:cNvSpPr>
            <a:spLocks noGrp="1"/>
          </p:cNvSpPr>
          <p:nvPr>
            <p:ph idx="1"/>
          </p:nvPr>
        </p:nvSpPr>
        <p:spPr>
          <a:xfrm>
            <a:off x="1158958" y="2286001"/>
            <a:ext cx="6642018" cy="4343399"/>
          </a:xfrm>
        </p:spPr>
        <p:txBody>
          <a:bodyPr>
            <a:normAutofit/>
          </a:bodyPr>
          <a:lstStyle/>
          <a:p>
            <a:pPr marL="0" indent="0">
              <a:lnSpc>
                <a:spcPct val="100000"/>
              </a:lnSpc>
              <a:buNone/>
            </a:pPr>
            <a:r>
              <a:rPr lang="en-US" sz="1800" dirty="0"/>
              <a:t>It may sound overwhelming to schedule ANYTHING else into your jam-packed day, but taking time to do something for yourself that you enjoy will give you a mental break.  Here are some ideas of things you can do alone:</a:t>
            </a:r>
          </a:p>
          <a:p>
            <a:pPr>
              <a:lnSpc>
                <a:spcPct val="100000"/>
              </a:lnSpc>
            </a:pPr>
            <a:r>
              <a:rPr lang="en-US" sz="1800" dirty="0"/>
              <a:t>Take a bath</a:t>
            </a:r>
          </a:p>
          <a:p>
            <a:pPr>
              <a:lnSpc>
                <a:spcPct val="100000"/>
              </a:lnSpc>
            </a:pPr>
            <a:r>
              <a:rPr lang="en-US" sz="1800" dirty="0"/>
              <a:t>Go to the grocery store </a:t>
            </a:r>
          </a:p>
          <a:p>
            <a:pPr>
              <a:lnSpc>
                <a:spcPct val="100000"/>
              </a:lnSpc>
            </a:pPr>
            <a:r>
              <a:rPr lang="en-US" sz="1800" dirty="0"/>
              <a:t>Call a friend</a:t>
            </a:r>
          </a:p>
          <a:p>
            <a:pPr>
              <a:lnSpc>
                <a:spcPct val="100000"/>
              </a:lnSpc>
            </a:pPr>
            <a:r>
              <a:rPr lang="en-US" sz="1800" dirty="0"/>
              <a:t>Read a book or journal</a:t>
            </a:r>
          </a:p>
          <a:p>
            <a:pPr>
              <a:lnSpc>
                <a:spcPct val="100000"/>
              </a:lnSpc>
            </a:pPr>
            <a:r>
              <a:rPr lang="en-US" sz="1800" dirty="0"/>
              <a:t>Sit by the bay or ocean and watch the water</a:t>
            </a:r>
          </a:p>
          <a:p>
            <a:pPr lvl="1">
              <a:lnSpc>
                <a:spcPct val="100000"/>
              </a:lnSpc>
            </a:pPr>
            <a:r>
              <a:rPr lang="en-US" dirty="0"/>
              <a:t>It has been proven that the sounds and scenes of the water trigger a happy response in your brain</a:t>
            </a:r>
          </a:p>
          <a:p>
            <a:pPr marL="457200" lvl="1" indent="0">
              <a:lnSpc>
                <a:spcPct val="100000"/>
              </a:lnSpc>
              <a:buNone/>
            </a:pPr>
            <a:endParaRPr lang="en-US" sz="1500" dirty="0"/>
          </a:p>
          <a:p>
            <a:pPr>
              <a:lnSpc>
                <a:spcPct val="100000"/>
              </a:lnSpc>
            </a:pPr>
            <a:endParaRPr lang="en-US" sz="1500" dirty="0"/>
          </a:p>
          <a:p>
            <a:pPr>
              <a:lnSpc>
                <a:spcPct val="100000"/>
              </a:lnSpc>
            </a:pPr>
            <a:endParaRPr lang="en-US" sz="1500" dirty="0"/>
          </a:p>
        </p:txBody>
      </p:sp>
      <p:sp>
        <p:nvSpPr>
          <p:cNvPr id="75" name="Rectangle 74">
            <a:extLst>
              <a:ext uri="{FF2B5EF4-FFF2-40B4-BE49-F238E27FC236}">
                <a16:creationId xmlns:a16="http://schemas.microsoft.com/office/drawing/2014/main" id="{674CA330-65E8-463F-88E1-A3F5F8656C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7770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146" name="Picture 2" descr="Silhouette, Runner, Female, Running">
            <a:extLst>
              <a:ext uri="{FF2B5EF4-FFF2-40B4-BE49-F238E27FC236}">
                <a16:creationId xmlns:a16="http://schemas.microsoft.com/office/drawing/2014/main" id="{4E9C4D35-C6A3-274C-AA38-36B8632289E7}"/>
              </a:ext>
            </a:extLst>
          </p:cNvPr>
          <p:cNvPicPr>
            <a:picLocks noChangeAspect="1" noChangeArrowheads="1"/>
          </p:cNvPicPr>
          <p:nvPr/>
        </p:nvPicPr>
        <p:blipFill rotWithShape="1">
          <a:blip r:embed="rId2">
            <a:grayscl/>
            <a:extLst>
              <a:ext uri="{28A0092B-C50C-407E-A947-70E740481C1C}">
                <a14:useLocalDpi xmlns:a14="http://schemas.microsoft.com/office/drawing/2010/main" val="0"/>
              </a:ext>
            </a:extLst>
          </a:blip>
          <a:srcRect t="15377"/>
          <a:stretch/>
        </p:blipFill>
        <p:spPr bwMode="auto">
          <a:xfrm>
            <a:off x="20" y="-1"/>
            <a:ext cx="12191980" cy="6864691"/>
          </a:xfrm>
          <a:prstGeom prst="rect">
            <a:avLst/>
          </a:prstGeom>
          <a:noFill/>
          <a:extLst>
            <a:ext uri="{909E8E84-426E-40DD-AFC4-6F175D3DCCD1}">
              <a14:hiddenFill xmlns:a14="http://schemas.microsoft.com/office/drawing/2010/main">
                <a:solidFill>
                  <a:srgbClr val="FFFFFF"/>
                </a:solidFill>
              </a14:hiddenFill>
            </a:ext>
          </a:extLst>
        </p:spPr>
      </p:pic>
      <p:sp>
        <p:nvSpPr>
          <p:cNvPr id="6152" name="Rectangle 138">
            <a:extLst>
              <a:ext uri="{FF2B5EF4-FFF2-40B4-BE49-F238E27FC236}">
                <a16:creationId xmlns:a16="http://schemas.microsoft.com/office/drawing/2014/main" id="{6FEC938A-08D3-4E64-99D7-727DBB68C1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0" cy="6858000"/>
          </a:xfrm>
          <a:prstGeom prst="rect">
            <a:avLst/>
          </a:prstGeom>
          <a:solidFill>
            <a:schemeClr val="tx2">
              <a:alpha val="85000"/>
            </a:schemeClr>
          </a:solidFill>
          <a:ln w="0">
            <a:noFill/>
            <a:prstDash val="solid"/>
            <a:round/>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6153" name="Rectangle 140">
            <a:extLst>
              <a:ext uri="{FF2B5EF4-FFF2-40B4-BE49-F238E27FC236}">
                <a16:creationId xmlns:a16="http://schemas.microsoft.com/office/drawing/2014/main" id="{04612673-9BA5-4DAF-8BA5-6605AC629A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1" y="-2"/>
            <a:ext cx="28346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4" name="Freeform 6">
            <a:extLst>
              <a:ext uri="{FF2B5EF4-FFF2-40B4-BE49-F238E27FC236}">
                <a16:creationId xmlns:a16="http://schemas.microsoft.com/office/drawing/2014/main" id="{3221C7D0-DB51-497C-8B0F-D310D585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478212" y="650367"/>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tx2">
              <a:alpha val="50000"/>
            </a:schemeClr>
          </a:solidFill>
          <a:ln w="0">
            <a:noFill/>
            <a:prstDash val="solid"/>
            <a:round/>
            <a:headEnd/>
            <a:tailEnd/>
          </a:ln>
        </p:spPr>
      </p:sp>
      <p:sp>
        <p:nvSpPr>
          <p:cNvPr id="2" name="Title 1">
            <a:extLst>
              <a:ext uri="{FF2B5EF4-FFF2-40B4-BE49-F238E27FC236}">
                <a16:creationId xmlns:a16="http://schemas.microsoft.com/office/drawing/2014/main" id="{132FF515-EF20-5142-A328-6CA6A420A7B4}"/>
              </a:ext>
            </a:extLst>
          </p:cNvPr>
          <p:cNvSpPr>
            <a:spLocks noGrp="1"/>
          </p:cNvSpPr>
          <p:nvPr>
            <p:ph type="title"/>
          </p:nvPr>
        </p:nvSpPr>
        <p:spPr>
          <a:xfrm>
            <a:off x="1005178" y="382385"/>
            <a:ext cx="10178322" cy="1492132"/>
          </a:xfrm>
        </p:spPr>
        <p:txBody>
          <a:bodyPr>
            <a:normAutofit/>
          </a:bodyPr>
          <a:lstStyle/>
          <a:p>
            <a:r>
              <a:rPr lang="en-US" dirty="0">
                <a:solidFill>
                  <a:schemeClr val="bg2"/>
                </a:solidFill>
              </a:rPr>
              <a:t>Coping with stress and anxiety:</a:t>
            </a:r>
            <a:br>
              <a:rPr lang="en-US" dirty="0">
                <a:solidFill>
                  <a:schemeClr val="bg2"/>
                </a:solidFill>
              </a:rPr>
            </a:br>
            <a:r>
              <a:rPr lang="en-US" dirty="0">
                <a:solidFill>
                  <a:schemeClr val="bg2"/>
                </a:solidFill>
              </a:rPr>
              <a:t>get moving</a:t>
            </a:r>
          </a:p>
        </p:txBody>
      </p:sp>
      <p:sp>
        <p:nvSpPr>
          <p:cNvPr id="3" name="Content Placeholder 2">
            <a:extLst>
              <a:ext uri="{FF2B5EF4-FFF2-40B4-BE49-F238E27FC236}">
                <a16:creationId xmlns:a16="http://schemas.microsoft.com/office/drawing/2014/main" id="{A5925815-CC35-DB4E-B882-A9E8B4551078}"/>
              </a:ext>
            </a:extLst>
          </p:cNvPr>
          <p:cNvSpPr>
            <a:spLocks noGrp="1"/>
          </p:cNvSpPr>
          <p:nvPr>
            <p:ph idx="1"/>
          </p:nvPr>
        </p:nvSpPr>
        <p:spPr>
          <a:xfrm>
            <a:off x="1005178" y="1874517"/>
            <a:ext cx="10178322" cy="4601098"/>
          </a:xfrm>
        </p:spPr>
        <p:txBody>
          <a:bodyPr>
            <a:normAutofit/>
          </a:bodyPr>
          <a:lstStyle/>
          <a:p>
            <a:pPr marL="0" indent="0" algn="ctr">
              <a:lnSpc>
                <a:spcPct val="100000"/>
              </a:lnSpc>
              <a:buNone/>
            </a:pPr>
            <a:r>
              <a:rPr lang="en-US" dirty="0">
                <a:solidFill>
                  <a:schemeClr val="bg2"/>
                </a:solidFill>
              </a:rPr>
              <a:t>Exercise releases hormones in the human brain called ”endorphins”.  After finishing a workout, these “happy hormones” release and help your mood to improve.  Some great exercises you can do from home include:</a:t>
            </a:r>
          </a:p>
          <a:p>
            <a:pPr marL="0" indent="0" algn="ctr">
              <a:lnSpc>
                <a:spcPct val="100000"/>
              </a:lnSpc>
              <a:buNone/>
            </a:pPr>
            <a:endParaRPr lang="en-US" dirty="0">
              <a:solidFill>
                <a:schemeClr val="bg2"/>
              </a:solidFill>
            </a:endParaRPr>
          </a:p>
          <a:p>
            <a:pPr algn="ctr">
              <a:lnSpc>
                <a:spcPct val="100000"/>
              </a:lnSpc>
            </a:pPr>
            <a:r>
              <a:rPr lang="en-US" dirty="0">
                <a:solidFill>
                  <a:schemeClr val="bg2"/>
                </a:solidFill>
              </a:rPr>
              <a:t>Taking a run around your neighborhood</a:t>
            </a:r>
          </a:p>
          <a:p>
            <a:pPr algn="ctr">
              <a:lnSpc>
                <a:spcPct val="100000"/>
              </a:lnSpc>
            </a:pPr>
            <a:r>
              <a:rPr lang="en-US" dirty="0">
                <a:solidFill>
                  <a:schemeClr val="bg2"/>
                </a:solidFill>
              </a:rPr>
              <a:t>Bike ride</a:t>
            </a:r>
          </a:p>
          <a:p>
            <a:pPr algn="ctr">
              <a:lnSpc>
                <a:spcPct val="100000"/>
              </a:lnSpc>
            </a:pPr>
            <a:r>
              <a:rPr lang="en-US" dirty="0">
                <a:solidFill>
                  <a:schemeClr val="bg2"/>
                </a:solidFill>
              </a:rPr>
              <a:t>Walking</a:t>
            </a:r>
          </a:p>
          <a:p>
            <a:pPr algn="ctr">
              <a:lnSpc>
                <a:spcPct val="100000"/>
              </a:lnSpc>
            </a:pPr>
            <a:r>
              <a:rPr lang="en-US" dirty="0">
                <a:solidFill>
                  <a:schemeClr val="bg2"/>
                </a:solidFill>
              </a:rPr>
              <a:t>At-home video workouts</a:t>
            </a:r>
          </a:p>
          <a:p>
            <a:pPr algn="ctr">
              <a:lnSpc>
                <a:spcPct val="100000"/>
              </a:lnSpc>
            </a:pPr>
            <a:r>
              <a:rPr lang="en-US" dirty="0">
                <a:solidFill>
                  <a:schemeClr val="bg2"/>
                </a:solidFill>
              </a:rPr>
              <a:t>Live streamed group fitness classes</a:t>
            </a:r>
          </a:p>
          <a:p>
            <a:pPr algn="ctr">
              <a:lnSpc>
                <a:spcPct val="100000"/>
              </a:lnSpc>
            </a:pPr>
            <a:r>
              <a:rPr lang="en-US" dirty="0">
                <a:solidFill>
                  <a:schemeClr val="bg2"/>
                </a:solidFill>
              </a:rPr>
              <a:t>Weightlifting</a:t>
            </a:r>
          </a:p>
          <a:p>
            <a:pPr marL="457200" lvl="1" indent="0">
              <a:lnSpc>
                <a:spcPct val="100000"/>
              </a:lnSpc>
              <a:buNone/>
            </a:pPr>
            <a:endParaRPr lang="en-US" dirty="0">
              <a:solidFill>
                <a:schemeClr val="bg2"/>
              </a:solidFill>
            </a:endParaRPr>
          </a:p>
          <a:p>
            <a:pPr>
              <a:lnSpc>
                <a:spcPct val="100000"/>
              </a:lnSpc>
            </a:pPr>
            <a:endParaRPr lang="en-US" dirty="0">
              <a:solidFill>
                <a:schemeClr val="bg2"/>
              </a:solidFill>
            </a:endParaRPr>
          </a:p>
          <a:p>
            <a:pPr>
              <a:lnSpc>
                <a:spcPct val="100000"/>
              </a:lnSpc>
            </a:pPr>
            <a:endParaRPr lang="en-US" dirty="0">
              <a:solidFill>
                <a:schemeClr val="bg2"/>
              </a:solidFill>
            </a:endParaRPr>
          </a:p>
        </p:txBody>
      </p:sp>
      <p:sp>
        <p:nvSpPr>
          <p:cNvPr id="145" name="Rectangle 144">
            <a:extLst>
              <a:ext uri="{FF2B5EF4-FFF2-40B4-BE49-F238E27FC236}">
                <a16:creationId xmlns:a16="http://schemas.microsoft.com/office/drawing/2014/main" id="{4E6C911F-6745-433F-80C5-7B91899B5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9691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170" name="Picture 2" descr="Woman, Sitting, Counter, Phone">
            <a:extLst>
              <a:ext uri="{FF2B5EF4-FFF2-40B4-BE49-F238E27FC236}">
                <a16:creationId xmlns:a16="http://schemas.microsoft.com/office/drawing/2014/main" id="{06CC7FD8-8735-E547-9858-884023DF10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754" r="932" b="-1"/>
          <a:stretch/>
        </p:blipFill>
        <p:spPr bwMode="auto">
          <a:xfrm>
            <a:off x="7373816" y="2145636"/>
            <a:ext cx="4261588" cy="3954707"/>
          </a:xfrm>
          <a:prstGeom prst="rect">
            <a:avLst/>
          </a:prstGeom>
          <a:noFill/>
          <a:extLst>
            <a:ext uri="{909E8E84-426E-40DD-AFC4-6F175D3DCCD1}">
              <a14:hiddenFill xmlns:a14="http://schemas.microsoft.com/office/drawing/2010/main">
                <a:solidFill>
                  <a:srgbClr val="FFFFFF"/>
                </a:solidFill>
              </a14:hiddenFill>
            </a:ext>
          </a:extLst>
        </p:spPr>
      </p:pic>
      <p:sp>
        <p:nvSpPr>
          <p:cNvPr id="74" name="Freeform 8">
            <a:extLst>
              <a:ext uri="{FF2B5EF4-FFF2-40B4-BE49-F238E27FC236}">
                <a16:creationId xmlns:a16="http://schemas.microsoft.com/office/drawing/2014/main" id="{21236EB4-E01D-4A24-A687-4E86CA6EE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9528486 w 12192000"/>
              <a:gd name="connsiteY5" fmla="*/ 2197353 h 6858000"/>
              <a:gd name="connsiteX6" fmla="*/ 9491031 w 12192000"/>
              <a:gd name="connsiteY6" fmla="*/ 2200864 h 6858000"/>
              <a:gd name="connsiteX7" fmla="*/ 9454747 w 12192000"/>
              <a:gd name="connsiteY7" fmla="*/ 2210228 h 6858000"/>
              <a:gd name="connsiteX8" fmla="*/ 9419633 w 12192000"/>
              <a:gd name="connsiteY8" fmla="*/ 2224273 h 6858000"/>
              <a:gd name="connsiteX9" fmla="*/ 9383349 w 12192000"/>
              <a:gd name="connsiteY9" fmla="*/ 2241830 h 6858000"/>
              <a:gd name="connsiteX10" fmla="*/ 9349405 w 12192000"/>
              <a:gd name="connsiteY10" fmla="*/ 2261728 h 6858000"/>
              <a:gd name="connsiteX11" fmla="*/ 9314292 w 12192000"/>
              <a:gd name="connsiteY11" fmla="*/ 2282796 h 6858000"/>
              <a:gd name="connsiteX12" fmla="*/ 9279178 w 12192000"/>
              <a:gd name="connsiteY12" fmla="*/ 2301524 h 6858000"/>
              <a:gd name="connsiteX13" fmla="*/ 9244064 w 12192000"/>
              <a:gd name="connsiteY13" fmla="*/ 2320251 h 6858000"/>
              <a:gd name="connsiteX14" fmla="*/ 9208950 w 12192000"/>
              <a:gd name="connsiteY14" fmla="*/ 2334296 h 6858000"/>
              <a:gd name="connsiteX15" fmla="*/ 9172666 w 12192000"/>
              <a:gd name="connsiteY15" fmla="*/ 2343660 h 6858000"/>
              <a:gd name="connsiteX16" fmla="*/ 9136382 w 12192000"/>
              <a:gd name="connsiteY16" fmla="*/ 2348342 h 6858000"/>
              <a:gd name="connsiteX17" fmla="*/ 9097757 w 12192000"/>
              <a:gd name="connsiteY17" fmla="*/ 2348342 h 6858000"/>
              <a:gd name="connsiteX18" fmla="*/ 9057961 w 12192000"/>
              <a:gd name="connsiteY18" fmla="*/ 2346001 h 6858000"/>
              <a:gd name="connsiteX19" fmla="*/ 9018166 w 12192000"/>
              <a:gd name="connsiteY19" fmla="*/ 2341319 h 6858000"/>
              <a:gd name="connsiteX20" fmla="*/ 8978370 w 12192000"/>
              <a:gd name="connsiteY20" fmla="*/ 2335467 h 6858000"/>
              <a:gd name="connsiteX21" fmla="*/ 8938575 w 12192000"/>
              <a:gd name="connsiteY21" fmla="*/ 2330785 h 6858000"/>
              <a:gd name="connsiteX22" fmla="*/ 8898779 w 12192000"/>
              <a:gd name="connsiteY22" fmla="*/ 2327274 h 6858000"/>
              <a:gd name="connsiteX23" fmla="*/ 8861324 w 12192000"/>
              <a:gd name="connsiteY23" fmla="*/ 2328444 h 6858000"/>
              <a:gd name="connsiteX24" fmla="*/ 8825040 w 12192000"/>
              <a:gd name="connsiteY24" fmla="*/ 2333126 h 6858000"/>
              <a:gd name="connsiteX25" fmla="*/ 8789926 w 12192000"/>
              <a:gd name="connsiteY25" fmla="*/ 2343660 h 6858000"/>
              <a:gd name="connsiteX26" fmla="*/ 8760665 w 12192000"/>
              <a:gd name="connsiteY26" fmla="*/ 2358876 h 6858000"/>
              <a:gd name="connsiteX27" fmla="*/ 8732574 w 12192000"/>
              <a:gd name="connsiteY27" fmla="*/ 2378774 h 6858000"/>
              <a:gd name="connsiteX28" fmla="*/ 8707994 w 12192000"/>
              <a:gd name="connsiteY28" fmla="*/ 2402183 h 6858000"/>
              <a:gd name="connsiteX29" fmla="*/ 8683415 w 12192000"/>
              <a:gd name="connsiteY29" fmla="*/ 2429103 h 6858000"/>
              <a:gd name="connsiteX30" fmla="*/ 8661176 w 12192000"/>
              <a:gd name="connsiteY30" fmla="*/ 2457194 h 6858000"/>
              <a:gd name="connsiteX31" fmla="*/ 8638937 w 12192000"/>
              <a:gd name="connsiteY31" fmla="*/ 2486456 h 6858000"/>
              <a:gd name="connsiteX32" fmla="*/ 8616699 w 12192000"/>
              <a:gd name="connsiteY32" fmla="*/ 2515717 h 6858000"/>
              <a:gd name="connsiteX33" fmla="*/ 8594460 w 12192000"/>
              <a:gd name="connsiteY33" fmla="*/ 2543808 h 6858000"/>
              <a:gd name="connsiteX34" fmla="*/ 8571051 w 12192000"/>
              <a:gd name="connsiteY34" fmla="*/ 2570729 h 6858000"/>
              <a:gd name="connsiteX35" fmla="*/ 8544130 w 12192000"/>
              <a:gd name="connsiteY35" fmla="*/ 2594138 h 6858000"/>
              <a:gd name="connsiteX36" fmla="*/ 8518380 w 12192000"/>
              <a:gd name="connsiteY36" fmla="*/ 2615206 h 6858000"/>
              <a:gd name="connsiteX37" fmla="*/ 8489119 w 12192000"/>
              <a:gd name="connsiteY37" fmla="*/ 2631593 h 6858000"/>
              <a:gd name="connsiteX38" fmla="*/ 8457516 w 12192000"/>
              <a:gd name="connsiteY38" fmla="*/ 2645638 h 6858000"/>
              <a:gd name="connsiteX39" fmla="*/ 8423573 w 12192000"/>
              <a:gd name="connsiteY39" fmla="*/ 2657343 h 6858000"/>
              <a:gd name="connsiteX40" fmla="*/ 8388459 w 12192000"/>
              <a:gd name="connsiteY40" fmla="*/ 2667877 h 6858000"/>
              <a:gd name="connsiteX41" fmla="*/ 8353346 w 12192000"/>
              <a:gd name="connsiteY41" fmla="*/ 2677241 h 6858000"/>
              <a:gd name="connsiteX42" fmla="*/ 8317062 w 12192000"/>
              <a:gd name="connsiteY42" fmla="*/ 2686604 h 6858000"/>
              <a:gd name="connsiteX43" fmla="*/ 8283118 w 12192000"/>
              <a:gd name="connsiteY43" fmla="*/ 2697138 h 6858000"/>
              <a:gd name="connsiteX44" fmla="*/ 8249175 w 12192000"/>
              <a:gd name="connsiteY44" fmla="*/ 2708843 h 6858000"/>
              <a:gd name="connsiteX45" fmla="*/ 8217573 w 12192000"/>
              <a:gd name="connsiteY45" fmla="*/ 2722888 h 6858000"/>
              <a:gd name="connsiteX46" fmla="*/ 8189482 w 12192000"/>
              <a:gd name="connsiteY46" fmla="*/ 2740445 h 6858000"/>
              <a:gd name="connsiteX47" fmla="*/ 8163732 w 12192000"/>
              <a:gd name="connsiteY47" fmla="*/ 2761514 h 6858000"/>
              <a:gd name="connsiteX48" fmla="*/ 8142663 w 12192000"/>
              <a:gd name="connsiteY48" fmla="*/ 2787264 h 6858000"/>
              <a:gd name="connsiteX49" fmla="*/ 8125106 w 12192000"/>
              <a:gd name="connsiteY49" fmla="*/ 2815355 h 6858000"/>
              <a:gd name="connsiteX50" fmla="*/ 8111061 w 12192000"/>
              <a:gd name="connsiteY50" fmla="*/ 2846957 h 6858000"/>
              <a:gd name="connsiteX51" fmla="*/ 8099356 w 12192000"/>
              <a:gd name="connsiteY51" fmla="*/ 2880900 h 6858000"/>
              <a:gd name="connsiteX52" fmla="*/ 8088822 w 12192000"/>
              <a:gd name="connsiteY52" fmla="*/ 2914844 h 6858000"/>
              <a:gd name="connsiteX53" fmla="*/ 8079459 w 12192000"/>
              <a:gd name="connsiteY53" fmla="*/ 2951128 h 6858000"/>
              <a:gd name="connsiteX54" fmla="*/ 8070095 w 12192000"/>
              <a:gd name="connsiteY54" fmla="*/ 2986242 h 6858000"/>
              <a:gd name="connsiteX55" fmla="*/ 8059561 w 12192000"/>
              <a:gd name="connsiteY55" fmla="*/ 3021355 h 6858000"/>
              <a:gd name="connsiteX56" fmla="*/ 8047856 w 12192000"/>
              <a:gd name="connsiteY56" fmla="*/ 3055299 h 6858000"/>
              <a:gd name="connsiteX57" fmla="*/ 8033811 w 12192000"/>
              <a:gd name="connsiteY57" fmla="*/ 3086901 h 6858000"/>
              <a:gd name="connsiteX58" fmla="*/ 8017424 w 12192000"/>
              <a:gd name="connsiteY58" fmla="*/ 3116162 h 6858000"/>
              <a:gd name="connsiteX59" fmla="*/ 7996356 w 12192000"/>
              <a:gd name="connsiteY59" fmla="*/ 3141913 h 6858000"/>
              <a:gd name="connsiteX60" fmla="*/ 7972947 w 12192000"/>
              <a:gd name="connsiteY60" fmla="*/ 3168833 h 6858000"/>
              <a:gd name="connsiteX61" fmla="*/ 7946026 w 12192000"/>
              <a:gd name="connsiteY61" fmla="*/ 3192242 h 6858000"/>
              <a:gd name="connsiteX62" fmla="*/ 7916765 w 12192000"/>
              <a:gd name="connsiteY62" fmla="*/ 3214481 h 6858000"/>
              <a:gd name="connsiteX63" fmla="*/ 7887503 w 12192000"/>
              <a:gd name="connsiteY63" fmla="*/ 3236720 h 6858000"/>
              <a:gd name="connsiteX64" fmla="*/ 7858242 w 12192000"/>
              <a:gd name="connsiteY64" fmla="*/ 3258958 h 6858000"/>
              <a:gd name="connsiteX65" fmla="*/ 7830151 w 12192000"/>
              <a:gd name="connsiteY65" fmla="*/ 3281197 h 6858000"/>
              <a:gd name="connsiteX66" fmla="*/ 7803230 w 12192000"/>
              <a:gd name="connsiteY66" fmla="*/ 3305777 h 6858000"/>
              <a:gd name="connsiteX67" fmla="*/ 7779821 w 12192000"/>
              <a:gd name="connsiteY67" fmla="*/ 3330356 h 6858000"/>
              <a:gd name="connsiteX68" fmla="*/ 7759923 w 12192000"/>
              <a:gd name="connsiteY68" fmla="*/ 3358447 h 6858000"/>
              <a:gd name="connsiteX69" fmla="*/ 7744708 w 12192000"/>
              <a:gd name="connsiteY69" fmla="*/ 3387709 h 6858000"/>
              <a:gd name="connsiteX70" fmla="*/ 7734173 w 12192000"/>
              <a:gd name="connsiteY70" fmla="*/ 3422822 h 6858000"/>
              <a:gd name="connsiteX71" fmla="*/ 7729492 w 12192000"/>
              <a:gd name="connsiteY71" fmla="*/ 3459107 h 6858000"/>
              <a:gd name="connsiteX72" fmla="*/ 7728321 w 12192000"/>
              <a:gd name="connsiteY72" fmla="*/ 3496561 h 6858000"/>
              <a:gd name="connsiteX73" fmla="*/ 7731832 w 12192000"/>
              <a:gd name="connsiteY73" fmla="*/ 3536357 h 6858000"/>
              <a:gd name="connsiteX74" fmla="*/ 7736514 w 12192000"/>
              <a:gd name="connsiteY74" fmla="*/ 3576152 h 6858000"/>
              <a:gd name="connsiteX75" fmla="*/ 7742367 w 12192000"/>
              <a:gd name="connsiteY75" fmla="*/ 3615948 h 6858000"/>
              <a:gd name="connsiteX76" fmla="*/ 7747048 w 12192000"/>
              <a:gd name="connsiteY76" fmla="*/ 3655744 h 6858000"/>
              <a:gd name="connsiteX77" fmla="*/ 7749389 w 12192000"/>
              <a:gd name="connsiteY77" fmla="*/ 3695539 h 6858000"/>
              <a:gd name="connsiteX78" fmla="*/ 7749389 w 12192000"/>
              <a:gd name="connsiteY78" fmla="*/ 3734164 h 6858000"/>
              <a:gd name="connsiteX79" fmla="*/ 7744708 w 12192000"/>
              <a:gd name="connsiteY79" fmla="*/ 3770449 h 6858000"/>
              <a:gd name="connsiteX80" fmla="*/ 7735344 w 12192000"/>
              <a:gd name="connsiteY80" fmla="*/ 3806733 h 6858000"/>
              <a:gd name="connsiteX81" fmla="*/ 7721298 w 12192000"/>
              <a:gd name="connsiteY81" fmla="*/ 3840676 h 6858000"/>
              <a:gd name="connsiteX82" fmla="*/ 7703741 w 12192000"/>
              <a:gd name="connsiteY82" fmla="*/ 3875790 h 6858000"/>
              <a:gd name="connsiteX83" fmla="*/ 7683844 w 12192000"/>
              <a:gd name="connsiteY83" fmla="*/ 3910903 h 6858000"/>
              <a:gd name="connsiteX84" fmla="*/ 7662775 w 12192000"/>
              <a:gd name="connsiteY84" fmla="*/ 3946017 h 6858000"/>
              <a:gd name="connsiteX85" fmla="*/ 7642878 w 12192000"/>
              <a:gd name="connsiteY85" fmla="*/ 3979961 h 6858000"/>
              <a:gd name="connsiteX86" fmla="*/ 7625321 w 12192000"/>
              <a:gd name="connsiteY86" fmla="*/ 4016245 h 6858000"/>
              <a:gd name="connsiteX87" fmla="*/ 7611275 w 12192000"/>
              <a:gd name="connsiteY87" fmla="*/ 4051358 h 6858000"/>
              <a:gd name="connsiteX88" fmla="*/ 7601912 w 12192000"/>
              <a:gd name="connsiteY88" fmla="*/ 4087643 h 6858000"/>
              <a:gd name="connsiteX89" fmla="*/ 7598400 w 12192000"/>
              <a:gd name="connsiteY89" fmla="*/ 4125097 h 6858000"/>
              <a:gd name="connsiteX90" fmla="*/ 7601912 w 12192000"/>
              <a:gd name="connsiteY90" fmla="*/ 4162552 h 6858000"/>
              <a:gd name="connsiteX91" fmla="*/ 7611275 w 12192000"/>
              <a:gd name="connsiteY91" fmla="*/ 4198836 h 6858000"/>
              <a:gd name="connsiteX92" fmla="*/ 7625321 w 12192000"/>
              <a:gd name="connsiteY92" fmla="*/ 4233950 h 6858000"/>
              <a:gd name="connsiteX93" fmla="*/ 7642878 w 12192000"/>
              <a:gd name="connsiteY93" fmla="*/ 4270234 h 6858000"/>
              <a:gd name="connsiteX94" fmla="*/ 7662775 w 12192000"/>
              <a:gd name="connsiteY94" fmla="*/ 4304177 h 6858000"/>
              <a:gd name="connsiteX95" fmla="*/ 7683844 w 12192000"/>
              <a:gd name="connsiteY95" fmla="*/ 4339291 h 6858000"/>
              <a:gd name="connsiteX96" fmla="*/ 7703741 w 12192000"/>
              <a:gd name="connsiteY96" fmla="*/ 4374405 h 6858000"/>
              <a:gd name="connsiteX97" fmla="*/ 7721298 w 12192000"/>
              <a:gd name="connsiteY97" fmla="*/ 4409519 h 6858000"/>
              <a:gd name="connsiteX98" fmla="*/ 7735344 w 12192000"/>
              <a:gd name="connsiteY98" fmla="*/ 4443462 h 6858000"/>
              <a:gd name="connsiteX99" fmla="*/ 7744708 w 12192000"/>
              <a:gd name="connsiteY99" fmla="*/ 4479746 h 6858000"/>
              <a:gd name="connsiteX100" fmla="*/ 7749389 w 12192000"/>
              <a:gd name="connsiteY100" fmla="*/ 4516030 h 6858000"/>
              <a:gd name="connsiteX101" fmla="*/ 7749389 w 12192000"/>
              <a:gd name="connsiteY101" fmla="*/ 4554655 h 6858000"/>
              <a:gd name="connsiteX102" fmla="*/ 7747048 w 12192000"/>
              <a:gd name="connsiteY102" fmla="*/ 4594451 h 6858000"/>
              <a:gd name="connsiteX103" fmla="*/ 7742367 w 12192000"/>
              <a:gd name="connsiteY103" fmla="*/ 4634247 h 6858000"/>
              <a:gd name="connsiteX104" fmla="*/ 7736514 w 12192000"/>
              <a:gd name="connsiteY104" fmla="*/ 4674042 h 6858000"/>
              <a:gd name="connsiteX105" fmla="*/ 7731832 w 12192000"/>
              <a:gd name="connsiteY105" fmla="*/ 4713838 h 6858000"/>
              <a:gd name="connsiteX106" fmla="*/ 7728321 w 12192000"/>
              <a:gd name="connsiteY106" fmla="*/ 4753633 h 6858000"/>
              <a:gd name="connsiteX107" fmla="*/ 7729492 w 12192000"/>
              <a:gd name="connsiteY107" fmla="*/ 4791088 h 6858000"/>
              <a:gd name="connsiteX108" fmla="*/ 7734173 w 12192000"/>
              <a:gd name="connsiteY108" fmla="*/ 4827372 h 6858000"/>
              <a:gd name="connsiteX109" fmla="*/ 7744708 w 12192000"/>
              <a:gd name="connsiteY109" fmla="*/ 4862486 h 6858000"/>
              <a:gd name="connsiteX110" fmla="*/ 7759923 w 12192000"/>
              <a:gd name="connsiteY110" fmla="*/ 4891747 h 6858000"/>
              <a:gd name="connsiteX111" fmla="*/ 7779821 w 12192000"/>
              <a:gd name="connsiteY111" fmla="*/ 4919838 h 6858000"/>
              <a:gd name="connsiteX112" fmla="*/ 7803230 w 12192000"/>
              <a:gd name="connsiteY112" fmla="*/ 4944418 h 6858000"/>
              <a:gd name="connsiteX113" fmla="*/ 7830151 w 12192000"/>
              <a:gd name="connsiteY113" fmla="*/ 4968998 h 6858000"/>
              <a:gd name="connsiteX114" fmla="*/ 7858242 w 12192000"/>
              <a:gd name="connsiteY114" fmla="*/ 4991236 h 6858000"/>
              <a:gd name="connsiteX115" fmla="*/ 7887503 w 12192000"/>
              <a:gd name="connsiteY115" fmla="*/ 5013475 h 6858000"/>
              <a:gd name="connsiteX116" fmla="*/ 7916765 w 12192000"/>
              <a:gd name="connsiteY116" fmla="*/ 5035714 h 6858000"/>
              <a:gd name="connsiteX117" fmla="*/ 7946026 w 12192000"/>
              <a:gd name="connsiteY117" fmla="*/ 5057952 h 6858000"/>
              <a:gd name="connsiteX118" fmla="*/ 7972947 w 12192000"/>
              <a:gd name="connsiteY118" fmla="*/ 5081362 h 6858000"/>
              <a:gd name="connsiteX119" fmla="*/ 7996356 w 12192000"/>
              <a:gd name="connsiteY119" fmla="*/ 5108282 h 6858000"/>
              <a:gd name="connsiteX120" fmla="*/ 8017424 w 12192000"/>
              <a:gd name="connsiteY120" fmla="*/ 5134032 h 6858000"/>
              <a:gd name="connsiteX121" fmla="*/ 8033811 w 12192000"/>
              <a:gd name="connsiteY121" fmla="*/ 5163294 h 6858000"/>
              <a:gd name="connsiteX122" fmla="*/ 8047856 w 12192000"/>
              <a:gd name="connsiteY122" fmla="*/ 5194896 h 6858000"/>
              <a:gd name="connsiteX123" fmla="*/ 8059561 w 12192000"/>
              <a:gd name="connsiteY123" fmla="*/ 5228839 h 6858000"/>
              <a:gd name="connsiteX124" fmla="*/ 8070095 w 12192000"/>
              <a:gd name="connsiteY124" fmla="*/ 5263953 h 6858000"/>
              <a:gd name="connsiteX125" fmla="*/ 8079459 w 12192000"/>
              <a:gd name="connsiteY125" fmla="*/ 5299067 h 6858000"/>
              <a:gd name="connsiteX126" fmla="*/ 8088822 w 12192000"/>
              <a:gd name="connsiteY126" fmla="*/ 5335351 h 6858000"/>
              <a:gd name="connsiteX127" fmla="*/ 8099356 w 12192000"/>
              <a:gd name="connsiteY127" fmla="*/ 5369294 h 6858000"/>
              <a:gd name="connsiteX128" fmla="*/ 8111061 w 12192000"/>
              <a:gd name="connsiteY128" fmla="*/ 5403238 h 6858000"/>
              <a:gd name="connsiteX129" fmla="*/ 8125106 w 12192000"/>
              <a:gd name="connsiteY129" fmla="*/ 5434840 h 6858000"/>
              <a:gd name="connsiteX130" fmla="*/ 8142663 w 12192000"/>
              <a:gd name="connsiteY130" fmla="*/ 5462931 h 6858000"/>
              <a:gd name="connsiteX131" fmla="*/ 8163732 w 12192000"/>
              <a:gd name="connsiteY131" fmla="*/ 5488681 h 6858000"/>
              <a:gd name="connsiteX132" fmla="*/ 8189482 w 12192000"/>
              <a:gd name="connsiteY132" fmla="*/ 5509749 h 6858000"/>
              <a:gd name="connsiteX133" fmla="*/ 8217573 w 12192000"/>
              <a:gd name="connsiteY133" fmla="*/ 5527306 h 6858000"/>
              <a:gd name="connsiteX134" fmla="*/ 8249175 w 12192000"/>
              <a:gd name="connsiteY134" fmla="*/ 5541352 h 6858000"/>
              <a:gd name="connsiteX135" fmla="*/ 8283118 w 12192000"/>
              <a:gd name="connsiteY135" fmla="*/ 5553056 h 6858000"/>
              <a:gd name="connsiteX136" fmla="*/ 8317062 w 12192000"/>
              <a:gd name="connsiteY136" fmla="*/ 5563590 h 6858000"/>
              <a:gd name="connsiteX137" fmla="*/ 8353346 w 12192000"/>
              <a:gd name="connsiteY137" fmla="*/ 5572954 h 6858000"/>
              <a:gd name="connsiteX138" fmla="*/ 8388459 w 12192000"/>
              <a:gd name="connsiteY138" fmla="*/ 5582318 h 6858000"/>
              <a:gd name="connsiteX139" fmla="*/ 8423573 w 12192000"/>
              <a:gd name="connsiteY139" fmla="*/ 5592852 h 6858000"/>
              <a:gd name="connsiteX140" fmla="*/ 8457516 w 12192000"/>
              <a:gd name="connsiteY140" fmla="*/ 5604556 h 6858000"/>
              <a:gd name="connsiteX141" fmla="*/ 8489119 w 12192000"/>
              <a:gd name="connsiteY141" fmla="*/ 5618602 h 6858000"/>
              <a:gd name="connsiteX142" fmla="*/ 8518380 w 12192000"/>
              <a:gd name="connsiteY142" fmla="*/ 5634988 h 6858000"/>
              <a:gd name="connsiteX143" fmla="*/ 8544130 w 12192000"/>
              <a:gd name="connsiteY143" fmla="*/ 5656057 h 6858000"/>
              <a:gd name="connsiteX144" fmla="*/ 8571051 w 12192000"/>
              <a:gd name="connsiteY144" fmla="*/ 5679466 h 6858000"/>
              <a:gd name="connsiteX145" fmla="*/ 8594460 w 12192000"/>
              <a:gd name="connsiteY145" fmla="*/ 5706386 h 6858000"/>
              <a:gd name="connsiteX146" fmla="*/ 8616699 w 12192000"/>
              <a:gd name="connsiteY146" fmla="*/ 5734477 h 6858000"/>
              <a:gd name="connsiteX147" fmla="*/ 8638937 w 12192000"/>
              <a:gd name="connsiteY147" fmla="*/ 5763739 h 6858000"/>
              <a:gd name="connsiteX148" fmla="*/ 8661176 w 12192000"/>
              <a:gd name="connsiteY148" fmla="*/ 5793000 h 6858000"/>
              <a:gd name="connsiteX149" fmla="*/ 8683415 w 12192000"/>
              <a:gd name="connsiteY149" fmla="*/ 5821091 h 6858000"/>
              <a:gd name="connsiteX150" fmla="*/ 8707994 w 12192000"/>
              <a:gd name="connsiteY150" fmla="*/ 5848012 h 6858000"/>
              <a:gd name="connsiteX151" fmla="*/ 8732574 w 12192000"/>
              <a:gd name="connsiteY151" fmla="*/ 5871421 h 6858000"/>
              <a:gd name="connsiteX152" fmla="*/ 8760665 w 12192000"/>
              <a:gd name="connsiteY152" fmla="*/ 5891319 h 6858000"/>
              <a:gd name="connsiteX153" fmla="*/ 8789926 w 12192000"/>
              <a:gd name="connsiteY153" fmla="*/ 5906535 h 6858000"/>
              <a:gd name="connsiteX154" fmla="*/ 8825040 w 12192000"/>
              <a:gd name="connsiteY154" fmla="*/ 5917069 h 6858000"/>
              <a:gd name="connsiteX155" fmla="*/ 8861324 w 12192000"/>
              <a:gd name="connsiteY155" fmla="*/ 5921751 h 6858000"/>
              <a:gd name="connsiteX156" fmla="*/ 8898779 w 12192000"/>
              <a:gd name="connsiteY156" fmla="*/ 5922921 h 6858000"/>
              <a:gd name="connsiteX157" fmla="*/ 8938575 w 12192000"/>
              <a:gd name="connsiteY157" fmla="*/ 5919410 h 6858000"/>
              <a:gd name="connsiteX158" fmla="*/ 8978370 w 12192000"/>
              <a:gd name="connsiteY158" fmla="*/ 5914728 h 6858000"/>
              <a:gd name="connsiteX159" fmla="*/ 9018166 w 12192000"/>
              <a:gd name="connsiteY159" fmla="*/ 5908876 h 6858000"/>
              <a:gd name="connsiteX160" fmla="*/ 9057961 w 12192000"/>
              <a:gd name="connsiteY160" fmla="*/ 5904194 h 6858000"/>
              <a:gd name="connsiteX161" fmla="*/ 9097757 w 12192000"/>
              <a:gd name="connsiteY161" fmla="*/ 5901853 h 6858000"/>
              <a:gd name="connsiteX162" fmla="*/ 9136382 w 12192000"/>
              <a:gd name="connsiteY162" fmla="*/ 5901853 h 6858000"/>
              <a:gd name="connsiteX163" fmla="*/ 9172666 w 12192000"/>
              <a:gd name="connsiteY163" fmla="*/ 5906535 h 6858000"/>
              <a:gd name="connsiteX164" fmla="*/ 9208950 w 12192000"/>
              <a:gd name="connsiteY164" fmla="*/ 5915898 h 6858000"/>
              <a:gd name="connsiteX165" fmla="*/ 9244064 w 12192000"/>
              <a:gd name="connsiteY165" fmla="*/ 5929944 h 6858000"/>
              <a:gd name="connsiteX166" fmla="*/ 9279178 w 12192000"/>
              <a:gd name="connsiteY166" fmla="*/ 5948671 h 6858000"/>
              <a:gd name="connsiteX167" fmla="*/ 9314292 w 12192000"/>
              <a:gd name="connsiteY167" fmla="*/ 5967398 h 6858000"/>
              <a:gd name="connsiteX168" fmla="*/ 9349405 w 12192000"/>
              <a:gd name="connsiteY168" fmla="*/ 5988467 h 6858000"/>
              <a:gd name="connsiteX169" fmla="*/ 9383349 w 12192000"/>
              <a:gd name="connsiteY169" fmla="*/ 6008364 h 6858000"/>
              <a:gd name="connsiteX170" fmla="*/ 9419633 w 12192000"/>
              <a:gd name="connsiteY170" fmla="*/ 6025921 h 6858000"/>
              <a:gd name="connsiteX171" fmla="*/ 9454747 w 12192000"/>
              <a:gd name="connsiteY171" fmla="*/ 6039967 h 6858000"/>
              <a:gd name="connsiteX172" fmla="*/ 9491031 w 12192000"/>
              <a:gd name="connsiteY172" fmla="*/ 6049331 h 6858000"/>
              <a:gd name="connsiteX173" fmla="*/ 9528486 w 12192000"/>
              <a:gd name="connsiteY173" fmla="*/ 6052842 h 6858000"/>
              <a:gd name="connsiteX174" fmla="*/ 9565940 w 12192000"/>
              <a:gd name="connsiteY174" fmla="*/ 6049331 h 6858000"/>
              <a:gd name="connsiteX175" fmla="*/ 9602224 w 12192000"/>
              <a:gd name="connsiteY175" fmla="*/ 6039967 h 6858000"/>
              <a:gd name="connsiteX176" fmla="*/ 9637338 w 12192000"/>
              <a:gd name="connsiteY176" fmla="*/ 6025921 h 6858000"/>
              <a:gd name="connsiteX177" fmla="*/ 9673622 w 12192000"/>
              <a:gd name="connsiteY177" fmla="*/ 6008364 h 6858000"/>
              <a:gd name="connsiteX178" fmla="*/ 9707566 w 12192000"/>
              <a:gd name="connsiteY178" fmla="*/ 5988467 h 6858000"/>
              <a:gd name="connsiteX179" fmla="*/ 9742679 w 12192000"/>
              <a:gd name="connsiteY179" fmla="*/ 5967398 h 6858000"/>
              <a:gd name="connsiteX180" fmla="*/ 9777793 w 12192000"/>
              <a:gd name="connsiteY180" fmla="*/ 5948671 h 6858000"/>
              <a:gd name="connsiteX181" fmla="*/ 9812907 w 12192000"/>
              <a:gd name="connsiteY181" fmla="*/ 5929944 h 6858000"/>
              <a:gd name="connsiteX182" fmla="*/ 9846850 w 12192000"/>
              <a:gd name="connsiteY182" fmla="*/ 5915898 h 6858000"/>
              <a:gd name="connsiteX183" fmla="*/ 9884305 w 12192000"/>
              <a:gd name="connsiteY183" fmla="*/ 5906535 h 6858000"/>
              <a:gd name="connsiteX184" fmla="*/ 9920589 w 12192000"/>
              <a:gd name="connsiteY184" fmla="*/ 5901853 h 6858000"/>
              <a:gd name="connsiteX185" fmla="*/ 9959214 w 12192000"/>
              <a:gd name="connsiteY185" fmla="*/ 5901853 h 6858000"/>
              <a:gd name="connsiteX186" fmla="*/ 9999010 w 12192000"/>
              <a:gd name="connsiteY186" fmla="*/ 5904194 h 6858000"/>
              <a:gd name="connsiteX187" fmla="*/ 10038805 w 12192000"/>
              <a:gd name="connsiteY187" fmla="*/ 5908876 h 6858000"/>
              <a:gd name="connsiteX188" fmla="*/ 10078601 w 12192000"/>
              <a:gd name="connsiteY188" fmla="*/ 5914728 h 6858000"/>
              <a:gd name="connsiteX189" fmla="*/ 10118396 w 12192000"/>
              <a:gd name="connsiteY189" fmla="*/ 5919410 h 6858000"/>
              <a:gd name="connsiteX190" fmla="*/ 10158192 w 12192000"/>
              <a:gd name="connsiteY190" fmla="*/ 5922921 h 6858000"/>
              <a:gd name="connsiteX191" fmla="*/ 10195647 w 12192000"/>
              <a:gd name="connsiteY191" fmla="*/ 5921751 h 6858000"/>
              <a:gd name="connsiteX192" fmla="*/ 10231931 w 12192000"/>
              <a:gd name="connsiteY192" fmla="*/ 5917069 h 6858000"/>
              <a:gd name="connsiteX193" fmla="*/ 10267044 w 12192000"/>
              <a:gd name="connsiteY193" fmla="*/ 5906535 h 6858000"/>
              <a:gd name="connsiteX194" fmla="*/ 10296306 w 12192000"/>
              <a:gd name="connsiteY194" fmla="*/ 5891319 h 6858000"/>
              <a:gd name="connsiteX195" fmla="*/ 10324397 w 12192000"/>
              <a:gd name="connsiteY195" fmla="*/ 5871421 h 6858000"/>
              <a:gd name="connsiteX196" fmla="*/ 10348977 w 12192000"/>
              <a:gd name="connsiteY196" fmla="*/ 5848012 h 6858000"/>
              <a:gd name="connsiteX197" fmla="*/ 10373556 w 12192000"/>
              <a:gd name="connsiteY197" fmla="*/ 5821091 h 6858000"/>
              <a:gd name="connsiteX198" fmla="*/ 10395795 w 12192000"/>
              <a:gd name="connsiteY198" fmla="*/ 5793000 h 6858000"/>
              <a:gd name="connsiteX199" fmla="*/ 10418034 w 12192000"/>
              <a:gd name="connsiteY199" fmla="*/ 5763739 h 6858000"/>
              <a:gd name="connsiteX200" fmla="*/ 10440272 w 12192000"/>
              <a:gd name="connsiteY200" fmla="*/ 5734477 h 6858000"/>
              <a:gd name="connsiteX201" fmla="*/ 10462511 w 12192000"/>
              <a:gd name="connsiteY201" fmla="*/ 5706386 h 6858000"/>
              <a:gd name="connsiteX202" fmla="*/ 10485920 w 12192000"/>
              <a:gd name="connsiteY202" fmla="*/ 5679466 h 6858000"/>
              <a:gd name="connsiteX203" fmla="*/ 10512841 w 12192000"/>
              <a:gd name="connsiteY203" fmla="*/ 5656057 h 6858000"/>
              <a:gd name="connsiteX204" fmla="*/ 10538591 w 12192000"/>
              <a:gd name="connsiteY204" fmla="*/ 5634988 h 6858000"/>
              <a:gd name="connsiteX205" fmla="*/ 10567852 w 12192000"/>
              <a:gd name="connsiteY205" fmla="*/ 5618602 h 6858000"/>
              <a:gd name="connsiteX206" fmla="*/ 10599455 w 12192000"/>
              <a:gd name="connsiteY206" fmla="*/ 5604556 h 6858000"/>
              <a:gd name="connsiteX207" fmla="*/ 10633398 w 12192000"/>
              <a:gd name="connsiteY207" fmla="*/ 5592852 h 6858000"/>
              <a:gd name="connsiteX208" fmla="*/ 10668512 w 12192000"/>
              <a:gd name="connsiteY208" fmla="*/ 5582318 h 6858000"/>
              <a:gd name="connsiteX209" fmla="*/ 10703626 w 12192000"/>
              <a:gd name="connsiteY209" fmla="*/ 5572954 h 6858000"/>
              <a:gd name="connsiteX210" fmla="*/ 10739910 w 12192000"/>
              <a:gd name="connsiteY210" fmla="*/ 5563590 h 6858000"/>
              <a:gd name="connsiteX211" fmla="*/ 10773853 w 12192000"/>
              <a:gd name="connsiteY211" fmla="*/ 5553056 h 6858000"/>
              <a:gd name="connsiteX212" fmla="*/ 10807796 w 12192000"/>
              <a:gd name="connsiteY212" fmla="*/ 5541352 h 6858000"/>
              <a:gd name="connsiteX213" fmla="*/ 10839399 w 12192000"/>
              <a:gd name="connsiteY213" fmla="*/ 5527306 h 6858000"/>
              <a:gd name="connsiteX214" fmla="*/ 10867490 w 12192000"/>
              <a:gd name="connsiteY214" fmla="*/ 5509749 h 6858000"/>
              <a:gd name="connsiteX215" fmla="*/ 10893240 w 12192000"/>
              <a:gd name="connsiteY215" fmla="*/ 5488681 h 6858000"/>
              <a:gd name="connsiteX216" fmla="*/ 10914308 w 12192000"/>
              <a:gd name="connsiteY216" fmla="*/ 5462931 h 6858000"/>
              <a:gd name="connsiteX217" fmla="*/ 10931865 w 12192000"/>
              <a:gd name="connsiteY217" fmla="*/ 5434840 h 6858000"/>
              <a:gd name="connsiteX218" fmla="*/ 10945910 w 12192000"/>
              <a:gd name="connsiteY218" fmla="*/ 5403238 h 6858000"/>
              <a:gd name="connsiteX219" fmla="*/ 10957615 w 12192000"/>
              <a:gd name="connsiteY219" fmla="*/ 5369294 h 6858000"/>
              <a:gd name="connsiteX220" fmla="*/ 10968149 w 12192000"/>
              <a:gd name="connsiteY220" fmla="*/ 5335351 h 6858000"/>
              <a:gd name="connsiteX221" fmla="*/ 10977513 w 12192000"/>
              <a:gd name="connsiteY221" fmla="*/ 5299067 h 6858000"/>
              <a:gd name="connsiteX222" fmla="*/ 10986876 w 12192000"/>
              <a:gd name="connsiteY222" fmla="*/ 5263953 h 6858000"/>
              <a:gd name="connsiteX223" fmla="*/ 10997410 w 12192000"/>
              <a:gd name="connsiteY223" fmla="*/ 5228839 h 6858000"/>
              <a:gd name="connsiteX224" fmla="*/ 11009115 w 12192000"/>
              <a:gd name="connsiteY224" fmla="*/ 5194896 h 6858000"/>
              <a:gd name="connsiteX225" fmla="*/ 11023160 w 12192000"/>
              <a:gd name="connsiteY225" fmla="*/ 5163294 h 6858000"/>
              <a:gd name="connsiteX226" fmla="*/ 11039547 w 12192000"/>
              <a:gd name="connsiteY226" fmla="*/ 5134032 h 6858000"/>
              <a:gd name="connsiteX227" fmla="*/ 11060615 w 12192000"/>
              <a:gd name="connsiteY227" fmla="*/ 5108282 h 6858000"/>
              <a:gd name="connsiteX228" fmla="*/ 11084024 w 12192000"/>
              <a:gd name="connsiteY228" fmla="*/ 5081362 h 6858000"/>
              <a:gd name="connsiteX229" fmla="*/ 11110945 w 12192000"/>
              <a:gd name="connsiteY229" fmla="*/ 5057952 h 6858000"/>
              <a:gd name="connsiteX230" fmla="*/ 11139036 w 12192000"/>
              <a:gd name="connsiteY230" fmla="*/ 5035714 h 6858000"/>
              <a:gd name="connsiteX231" fmla="*/ 11169468 w 12192000"/>
              <a:gd name="connsiteY231" fmla="*/ 5013475 h 6858000"/>
              <a:gd name="connsiteX232" fmla="*/ 11198729 w 12192000"/>
              <a:gd name="connsiteY232" fmla="*/ 4991236 h 6858000"/>
              <a:gd name="connsiteX233" fmla="*/ 11226820 w 12192000"/>
              <a:gd name="connsiteY233" fmla="*/ 4968998 h 6858000"/>
              <a:gd name="connsiteX234" fmla="*/ 11253741 w 12192000"/>
              <a:gd name="connsiteY234" fmla="*/ 4944418 h 6858000"/>
              <a:gd name="connsiteX235" fmla="*/ 11277150 w 12192000"/>
              <a:gd name="connsiteY235" fmla="*/ 4919838 h 6858000"/>
              <a:gd name="connsiteX236" fmla="*/ 11297048 w 12192000"/>
              <a:gd name="connsiteY236" fmla="*/ 4891747 h 6858000"/>
              <a:gd name="connsiteX237" fmla="*/ 11312264 w 12192000"/>
              <a:gd name="connsiteY237" fmla="*/ 4862486 h 6858000"/>
              <a:gd name="connsiteX238" fmla="*/ 11322798 w 12192000"/>
              <a:gd name="connsiteY238" fmla="*/ 4827372 h 6858000"/>
              <a:gd name="connsiteX239" fmla="*/ 11327480 w 12192000"/>
              <a:gd name="connsiteY239" fmla="*/ 4791088 h 6858000"/>
              <a:gd name="connsiteX240" fmla="*/ 11328650 w 12192000"/>
              <a:gd name="connsiteY240" fmla="*/ 4753633 h 6858000"/>
              <a:gd name="connsiteX241" fmla="*/ 11325139 w 12192000"/>
              <a:gd name="connsiteY241" fmla="*/ 4713838 h 6858000"/>
              <a:gd name="connsiteX242" fmla="*/ 11320457 w 12192000"/>
              <a:gd name="connsiteY242" fmla="*/ 4674042 h 6858000"/>
              <a:gd name="connsiteX243" fmla="*/ 11314605 w 12192000"/>
              <a:gd name="connsiteY243" fmla="*/ 4634247 h 6858000"/>
              <a:gd name="connsiteX244" fmla="*/ 11309923 w 12192000"/>
              <a:gd name="connsiteY244" fmla="*/ 4594451 h 6858000"/>
              <a:gd name="connsiteX245" fmla="*/ 11307582 w 12192000"/>
              <a:gd name="connsiteY245" fmla="*/ 4554655 h 6858000"/>
              <a:gd name="connsiteX246" fmla="*/ 11307582 w 12192000"/>
              <a:gd name="connsiteY246" fmla="*/ 4516030 h 6858000"/>
              <a:gd name="connsiteX247" fmla="*/ 11312264 w 12192000"/>
              <a:gd name="connsiteY247" fmla="*/ 4479746 h 6858000"/>
              <a:gd name="connsiteX248" fmla="*/ 11321628 w 12192000"/>
              <a:gd name="connsiteY248" fmla="*/ 4443462 h 6858000"/>
              <a:gd name="connsiteX249" fmla="*/ 11335673 w 12192000"/>
              <a:gd name="connsiteY249" fmla="*/ 4409519 h 6858000"/>
              <a:gd name="connsiteX250" fmla="*/ 11354400 w 12192000"/>
              <a:gd name="connsiteY250" fmla="*/ 4374405 h 6858000"/>
              <a:gd name="connsiteX251" fmla="*/ 11373128 w 12192000"/>
              <a:gd name="connsiteY251" fmla="*/ 4339291 h 6858000"/>
              <a:gd name="connsiteX252" fmla="*/ 11394196 w 12192000"/>
              <a:gd name="connsiteY252" fmla="*/ 4304177 h 6858000"/>
              <a:gd name="connsiteX253" fmla="*/ 11414094 w 12192000"/>
              <a:gd name="connsiteY253" fmla="*/ 4270234 h 6858000"/>
              <a:gd name="connsiteX254" fmla="*/ 11431650 w 12192000"/>
              <a:gd name="connsiteY254" fmla="*/ 4233950 h 6858000"/>
              <a:gd name="connsiteX255" fmla="*/ 11445696 w 12192000"/>
              <a:gd name="connsiteY255" fmla="*/ 4198836 h 6858000"/>
              <a:gd name="connsiteX256" fmla="*/ 11455060 w 12192000"/>
              <a:gd name="connsiteY256" fmla="*/ 4162552 h 6858000"/>
              <a:gd name="connsiteX257" fmla="*/ 11458571 w 12192000"/>
              <a:gd name="connsiteY257" fmla="*/ 4125097 h 6858000"/>
              <a:gd name="connsiteX258" fmla="*/ 11455060 w 12192000"/>
              <a:gd name="connsiteY258" fmla="*/ 4087643 h 6858000"/>
              <a:gd name="connsiteX259" fmla="*/ 11445696 w 12192000"/>
              <a:gd name="connsiteY259" fmla="*/ 4051358 h 6858000"/>
              <a:gd name="connsiteX260" fmla="*/ 11431650 w 12192000"/>
              <a:gd name="connsiteY260" fmla="*/ 4016245 h 6858000"/>
              <a:gd name="connsiteX261" fmla="*/ 11414094 w 12192000"/>
              <a:gd name="connsiteY261" fmla="*/ 3979961 h 6858000"/>
              <a:gd name="connsiteX262" fmla="*/ 11394196 w 12192000"/>
              <a:gd name="connsiteY262" fmla="*/ 3946017 h 6858000"/>
              <a:gd name="connsiteX263" fmla="*/ 11373128 w 12192000"/>
              <a:gd name="connsiteY263" fmla="*/ 3910903 h 6858000"/>
              <a:gd name="connsiteX264" fmla="*/ 11354400 w 12192000"/>
              <a:gd name="connsiteY264" fmla="*/ 3875790 h 6858000"/>
              <a:gd name="connsiteX265" fmla="*/ 11335673 w 12192000"/>
              <a:gd name="connsiteY265" fmla="*/ 3840676 h 6858000"/>
              <a:gd name="connsiteX266" fmla="*/ 11321628 w 12192000"/>
              <a:gd name="connsiteY266" fmla="*/ 3806733 h 6858000"/>
              <a:gd name="connsiteX267" fmla="*/ 11312264 w 12192000"/>
              <a:gd name="connsiteY267" fmla="*/ 3770449 h 6858000"/>
              <a:gd name="connsiteX268" fmla="*/ 11307582 w 12192000"/>
              <a:gd name="connsiteY268" fmla="*/ 3734164 h 6858000"/>
              <a:gd name="connsiteX269" fmla="*/ 11307582 w 12192000"/>
              <a:gd name="connsiteY269" fmla="*/ 3695539 h 6858000"/>
              <a:gd name="connsiteX270" fmla="*/ 11309923 w 12192000"/>
              <a:gd name="connsiteY270" fmla="*/ 3655744 h 6858000"/>
              <a:gd name="connsiteX271" fmla="*/ 11314605 w 12192000"/>
              <a:gd name="connsiteY271" fmla="*/ 3615948 h 6858000"/>
              <a:gd name="connsiteX272" fmla="*/ 11320457 w 12192000"/>
              <a:gd name="connsiteY272" fmla="*/ 3576152 h 6858000"/>
              <a:gd name="connsiteX273" fmla="*/ 11325139 w 12192000"/>
              <a:gd name="connsiteY273" fmla="*/ 3536357 h 6858000"/>
              <a:gd name="connsiteX274" fmla="*/ 11328650 w 12192000"/>
              <a:gd name="connsiteY274" fmla="*/ 3496561 h 6858000"/>
              <a:gd name="connsiteX275" fmla="*/ 11327480 w 12192000"/>
              <a:gd name="connsiteY275" fmla="*/ 3459107 h 6858000"/>
              <a:gd name="connsiteX276" fmla="*/ 11322798 w 12192000"/>
              <a:gd name="connsiteY276" fmla="*/ 3422822 h 6858000"/>
              <a:gd name="connsiteX277" fmla="*/ 11312264 w 12192000"/>
              <a:gd name="connsiteY277" fmla="*/ 3387709 h 6858000"/>
              <a:gd name="connsiteX278" fmla="*/ 11297048 w 12192000"/>
              <a:gd name="connsiteY278" fmla="*/ 3358447 h 6858000"/>
              <a:gd name="connsiteX279" fmla="*/ 11277150 w 12192000"/>
              <a:gd name="connsiteY279" fmla="*/ 3330356 h 6858000"/>
              <a:gd name="connsiteX280" fmla="*/ 11253741 w 12192000"/>
              <a:gd name="connsiteY280" fmla="*/ 3305777 h 6858000"/>
              <a:gd name="connsiteX281" fmla="*/ 11226820 w 12192000"/>
              <a:gd name="connsiteY281" fmla="*/ 3281197 h 6858000"/>
              <a:gd name="connsiteX282" fmla="*/ 11198729 w 12192000"/>
              <a:gd name="connsiteY282" fmla="*/ 3258958 h 6858000"/>
              <a:gd name="connsiteX283" fmla="*/ 11169468 w 12192000"/>
              <a:gd name="connsiteY283" fmla="*/ 3236720 h 6858000"/>
              <a:gd name="connsiteX284" fmla="*/ 11139036 w 12192000"/>
              <a:gd name="connsiteY284" fmla="*/ 3214481 h 6858000"/>
              <a:gd name="connsiteX285" fmla="*/ 11110945 w 12192000"/>
              <a:gd name="connsiteY285" fmla="*/ 3192242 h 6858000"/>
              <a:gd name="connsiteX286" fmla="*/ 11084024 w 12192000"/>
              <a:gd name="connsiteY286" fmla="*/ 3168833 h 6858000"/>
              <a:gd name="connsiteX287" fmla="*/ 11060615 w 12192000"/>
              <a:gd name="connsiteY287" fmla="*/ 3141913 h 6858000"/>
              <a:gd name="connsiteX288" fmla="*/ 11039547 w 12192000"/>
              <a:gd name="connsiteY288" fmla="*/ 3116162 h 6858000"/>
              <a:gd name="connsiteX289" fmla="*/ 11023160 w 12192000"/>
              <a:gd name="connsiteY289" fmla="*/ 3086901 h 6858000"/>
              <a:gd name="connsiteX290" fmla="*/ 11009115 w 12192000"/>
              <a:gd name="connsiteY290" fmla="*/ 3055299 h 6858000"/>
              <a:gd name="connsiteX291" fmla="*/ 10997410 w 12192000"/>
              <a:gd name="connsiteY291" fmla="*/ 3021355 h 6858000"/>
              <a:gd name="connsiteX292" fmla="*/ 10986876 w 12192000"/>
              <a:gd name="connsiteY292" fmla="*/ 2986242 h 6858000"/>
              <a:gd name="connsiteX293" fmla="*/ 10977513 w 12192000"/>
              <a:gd name="connsiteY293" fmla="*/ 2951128 h 6858000"/>
              <a:gd name="connsiteX294" fmla="*/ 10968149 w 12192000"/>
              <a:gd name="connsiteY294" fmla="*/ 2914844 h 6858000"/>
              <a:gd name="connsiteX295" fmla="*/ 10957615 w 12192000"/>
              <a:gd name="connsiteY295" fmla="*/ 2880900 h 6858000"/>
              <a:gd name="connsiteX296" fmla="*/ 10945910 w 12192000"/>
              <a:gd name="connsiteY296" fmla="*/ 2846957 h 6858000"/>
              <a:gd name="connsiteX297" fmla="*/ 10931865 w 12192000"/>
              <a:gd name="connsiteY297" fmla="*/ 2815355 h 6858000"/>
              <a:gd name="connsiteX298" fmla="*/ 10914308 w 12192000"/>
              <a:gd name="connsiteY298" fmla="*/ 2787264 h 6858000"/>
              <a:gd name="connsiteX299" fmla="*/ 10893240 w 12192000"/>
              <a:gd name="connsiteY299" fmla="*/ 2761514 h 6858000"/>
              <a:gd name="connsiteX300" fmla="*/ 10867490 w 12192000"/>
              <a:gd name="connsiteY300" fmla="*/ 2740445 h 6858000"/>
              <a:gd name="connsiteX301" fmla="*/ 10839399 w 12192000"/>
              <a:gd name="connsiteY301" fmla="*/ 2722888 h 6858000"/>
              <a:gd name="connsiteX302" fmla="*/ 10807796 w 12192000"/>
              <a:gd name="connsiteY302" fmla="*/ 2708843 h 6858000"/>
              <a:gd name="connsiteX303" fmla="*/ 10773853 w 12192000"/>
              <a:gd name="connsiteY303" fmla="*/ 2697138 h 6858000"/>
              <a:gd name="connsiteX304" fmla="*/ 10739910 w 12192000"/>
              <a:gd name="connsiteY304" fmla="*/ 2686604 h 6858000"/>
              <a:gd name="connsiteX305" fmla="*/ 10703626 w 12192000"/>
              <a:gd name="connsiteY305" fmla="*/ 2677241 h 6858000"/>
              <a:gd name="connsiteX306" fmla="*/ 10668512 w 12192000"/>
              <a:gd name="connsiteY306" fmla="*/ 2667877 h 6858000"/>
              <a:gd name="connsiteX307" fmla="*/ 10633398 w 12192000"/>
              <a:gd name="connsiteY307" fmla="*/ 2657343 h 6858000"/>
              <a:gd name="connsiteX308" fmla="*/ 10599455 w 12192000"/>
              <a:gd name="connsiteY308" fmla="*/ 2645638 h 6858000"/>
              <a:gd name="connsiteX309" fmla="*/ 10567852 w 12192000"/>
              <a:gd name="connsiteY309" fmla="*/ 2631593 h 6858000"/>
              <a:gd name="connsiteX310" fmla="*/ 10538591 w 12192000"/>
              <a:gd name="connsiteY310" fmla="*/ 2615206 h 6858000"/>
              <a:gd name="connsiteX311" fmla="*/ 10512841 w 12192000"/>
              <a:gd name="connsiteY311" fmla="*/ 2594138 h 6858000"/>
              <a:gd name="connsiteX312" fmla="*/ 10485920 w 12192000"/>
              <a:gd name="connsiteY312" fmla="*/ 2570729 h 6858000"/>
              <a:gd name="connsiteX313" fmla="*/ 10462511 w 12192000"/>
              <a:gd name="connsiteY313" fmla="*/ 2543808 h 6858000"/>
              <a:gd name="connsiteX314" fmla="*/ 10440272 w 12192000"/>
              <a:gd name="connsiteY314" fmla="*/ 2515717 h 6858000"/>
              <a:gd name="connsiteX315" fmla="*/ 10418034 w 12192000"/>
              <a:gd name="connsiteY315" fmla="*/ 2486456 h 6858000"/>
              <a:gd name="connsiteX316" fmla="*/ 10395795 w 12192000"/>
              <a:gd name="connsiteY316" fmla="*/ 2457194 h 6858000"/>
              <a:gd name="connsiteX317" fmla="*/ 10373556 w 12192000"/>
              <a:gd name="connsiteY317" fmla="*/ 2429103 h 6858000"/>
              <a:gd name="connsiteX318" fmla="*/ 10348977 w 12192000"/>
              <a:gd name="connsiteY318" fmla="*/ 2402183 h 6858000"/>
              <a:gd name="connsiteX319" fmla="*/ 10324397 w 12192000"/>
              <a:gd name="connsiteY319" fmla="*/ 2378774 h 6858000"/>
              <a:gd name="connsiteX320" fmla="*/ 10296306 w 12192000"/>
              <a:gd name="connsiteY320" fmla="*/ 2358876 h 6858000"/>
              <a:gd name="connsiteX321" fmla="*/ 10267044 w 12192000"/>
              <a:gd name="connsiteY321" fmla="*/ 2343660 h 6858000"/>
              <a:gd name="connsiteX322" fmla="*/ 10231931 w 12192000"/>
              <a:gd name="connsiteY322" fmla="*/ 2333126 h 6858000"/>
              <a:gd name="connsiteX323" fmla="*/ 10195647 w 12192000"/>
              <a:gd name="connsiteY323" fmla="*/ 2328444 h 6858000"/>
              <a:gd name="connsiteX324" fmla="*/ 10158192 w 12192000"/>
              <a:gd name="connsiteY324" fmla="*/ 2327274 h 6858000"/>
              <a:gd name="connsiteX325" fmla="*/ 10118396 w 12192000"/>
              <a:gd name="connsiteY325" fmla="*/ 2330785 h 6858000"/>
              <a:gd name="connsiteX326" fmla="*/ 10078601 w 12192000"/>
              <a:gd name="connsiteY326" fmla="*/ 2335467 h 6858000"/>
              <a:gd name="connsiteX327" fmla="*/ 10038805 w 12192000"/>
              <a:gd name="connsiteY327" fmla="*/ 2341319 h 6858000"/>
              <a:gd name="connsiteX328" fmla="*/ 9999010 w 12192000"/>
              <a:gd name="connsiteY328" fmla="*/ 2346001 h 6858000"/>
              <a:gd name="connsiteX329" fmla="*/ 9959214 w 12192000"/>
              <a:gd name="connsiteY329" fmla="*/ 2348342 h 6858000"/>
              <a:gd name="connsiteX330" fmla="*/ 9920589 w 12192000"/>
              <a:gd name="connsiteY330" fmla="*/ 2348342 h 6858000"/>
              <a:gd name="connsiteX331" fmla="*/ 9884305 w 12192000"/>
              <a:gd name="connsiteY331" fmla="*/ 2343660 h 6858000"/>
              <a:gd name="connsiteX332" fmla="*/ 9846850 w 12192000"/>
              <a:gd name="connsiteY332" fmla="*/ 2334296 h 6858000"/>
              <a:gd name="connsiteX333" fmla="*/ 9812907 w 12192000"/>
              <a:gd name="connsiteY333" fmla="*/ 2320251 h 6858000"/>
              <a:gd name="connsiteX334" fmla="*/ 9777793 w 12192000"/>
              <a:gd name="connsiteY334" fmla="*/ 2301524 h 6858000"/>
              <a:gd name="connsiteX335" fmla="*/ 9742679 w 12192000"/>
              <a:gd name="connsiteY335" fmla="*/ 2282796 h 6858000"/>
              <a:gd name="connsiteX336" fmla="*/ 9707566 w 12192000"/>
              <a:gd name="connsiteY336" fmla="*/ 2261728 h 6858000"/>
              <a:gd name="connsiteX337" fmla="*/ 9673622 w 12192000"/>
              <a:gd name="connsiteY337" fmla="*/ 2241830 h 6858000"/>
              <a:gd name="connsiteX338" fmla="*/ 9637338 w 12192000"/>
              <a:gd name="connsiteY338" fmla="*/ 2224273 h 6858000"/>
              <a:gd name="connsiteX339" fmla="*/ 9602224 w 12192000"/>
              <a:gd name="connsiteY339" fmla="*/ 2210228 h 6858000"/>
              <a:gd name="connsiteX340" fmla="*/ 9565940 w 12192000"/>
              <a:gd name="connsiteY340" fmla="*/ 2200864 h 6858000"/>
              <a:gd name="connsiteX341" fmla="*/ 9528486 w 12192000"/>
              <a:gd name="connsiteY341" fmla="*/ 219735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Lst>
            <a:rect l="l" t="t" r="r" b="b"/>
            <a:pathLst>
              <a:path w="12192000" h="6858000">
                <a:moveTo>
                  <a:pt x="0" y="0"/>
                </a:moveTo>
                <a:lnTo>
                  <a:pt x="12192000" y="0"/>
                </a:lnTo>
                <a:lnTo>
                  <a:pt x="12192000" y="6858000"/>
                </a:lnTo>
                <a:lnTo>
                  <a:pt x="0" y="6858000"/>
                </a:lnTo>
                <a:lnTo>
                  <a:pt x="0" y="0"/>
                </a:lnTo>
                <a:close/>
                <a:moveTo>
                  <a:pt x="9528486" y="2197353"/>
                </a:moveTo>
                <a:lnTo>
                  <a:pt x="9491031" y="2200864"/>
                </a:lnTo>
                <a:lnTo>
                  <a:pt x="9454747" y="2210228"/>
                </a:lnTo>
                <a:lnTo>
                  <a:pt x="9419633" y="2224273"/>
                </a:lnTo>
                <a:lnTo>
                  <a:pt x="9383349" y="2241830"/>
                </a:lnTo>
                <a:lnTo>
                  <a:pt x="9349405" y="2261728"/>
                </a:lnTo>
                <a:lnTo>
                  <a:pt x="9314292" y="2282796"/>
                </a:lnTo>
                <a:lnTo>
                  <a:pt x="9279178" y="2301524"/>
                </a:lnTo>
                <a:lnTo>
                  <a:pt x="9244064" y="2320251"/>
                </a:lnTo>
                <a:lnTo>
                  <a:pt x="9208950" y="2334296"/>
                </a:lnTo>
                <a:lnTo>
                  <a:pt x="9172666" y="2343660"/>
                </a:lnTo>
                <a:lnTo>
                  <a:pt x="9136382" y="2348342"/>
                </a:lnTo>
                <a:lnTo>
                  <a:pt x="9097757" y="2348342"/>
                </a:lnTo>
                <a:lnTo>
                  <a:pt x="9057961" y="2346001"/>
                </a:lnTo>
                <a:lnTo>
                  <a:pt x="9018166" y="2341319"/>
                </a:lnTo>
                <a:lnTo>
                  <a:pt x="8978370" y="2335467"/>
                </a:lnTo>
                <a:lnTo>
                  <a:pt x="8938575" y="2330785"/>
                </a:lnTo>
                <a:lnTo>
                  <a:pt x="8898779" y="2327274"/>
                </a:lnTo>
                <a:lnTo>
                  <a:pt x="8861324" y="2328444"/>
                </a:lnTo>
                <a:lnTo>
                  <a:pt x="8825040" y="2333126"/>
                </a:lnTo>
                <a:lnTo>
                  <a:pt x="8789926" y="2343660"/>
                </a:lnTo>
                <a:lnTo>
                  <a:pt x="8760665" y="2358876"/>
                </a:lnTo>
                <a:lnTo>
                  <a:pt x="8732574" y="2378774"/>
                </a:lnTo>
                <a:lnTo>
                  <a:pt x="8707994" y="2402183"/>
                </a:lnTo>
                <a:lnTo>
                  <a:pt x="8683415" y="2429103"/>
                </a:lnTo>
                <a:lnTo>
                  <a:pt x="8661176" y="2457194"/>
                </a:lnTo>
                <a:lnTo>
                  <a:pt x="8638937" y="2486456"/>
                </a:lnTo>
                <a:lnTo>
                  <a:pt x="8616699" y="2515717"/>
                </a:lnTo>
                <a:lnTo>
                  <a:pt x="8594460" y="2543808"/>
                </a:lnTo>
                <a:lnTo>
                  <a:pt x="8571051" y="2570729"/>
                </a:lnTo>
                <a:lnTo>
                  <a:pt x="8544130" y="2594138"/>
                </a:lnTo>
                <a:lnTo>
                  <a:pt x="8518380" y="2615206"/>
                </a:lnTo>
                <a:lnTo>
                  <a:pt x="8489119" y="2631593"/>
                </a:lnTo>
                <a:lnTo>
                  <a:pt x="8457516" y="2645638"/>
                </a:lnTo>
                <a:lnTo>
                  <a:pt x="8423573" y="2657343"/>
                </a:lnTo>
                <a:lnTo>
                  <a:pt x="8388459" y="2667877"/>
                </a:lnTo>
                <a:lnTo>
                  <a:pt x="8353346" y="2677241"/>
                </a:lnTo>
                <a:lnTo>
                  <a:pt x="8317062" y="2686604"/>
                </a:lnTo>
                <a:lnTo>
                  <a:pt x="8283118" y="2697138"/>
                </a:lnTo>
                <a:lnTo>
                  <a:pt x="8249175" y="2708843"/>
                </a:lnTo>
                <a:lnTo>
                  <a:pt x="8217573" y="2722888"/>
                </a:lnTo>
                <a:lnTo>
                  <a:pt x="8189482" y="2740445"/>
                </a:lnTo>
                <a:lnTo>
                  <a:pt x="8163732" y="2761514"/>
                </a:lnTo>
                <a:lnTo>
                  <a:pt x="8142663" y="2787264"/>
                </a:lnTo>
                <a:lnTo>
                  <a:pt x="8125106" y="2815355"/>
                </a:lnTo>
                <a:lnTo>
                  <a:pt x="8111061" y="2846957"/>
                </a:lnTo>
                <a:lnTo>
                  <a:pt x="8099356" y="2880900"/>
                </a:lnTo>
                <a:lnTo>
                  <a:pt x="8088822" y="2914844"/>
                </a:lnTo>
                <a:lnTo>
                  <a:pt x="8079459" y="2951128"/>
                </a:lnTo>
                <a:lnTo>
                  <a:pt x="8070095" y="2986242"/>
                </a:lnTo>
                <a:lnTo>
                  <a:pt x="8059561" y="3021355"/>
                </a:lnTo>
                <a:lnTo>
                  <a:pt x="8047856" y="3055299"/>
                </a:lnTo>
                <a:lnTo>
                  <a:pt x="8033811" y="3086901"/>
                </a:lnTo>
                <a:lnTo>
                  <a:pt x="8017424" y="3116162"/>
                </a:lnTo>
                <a:lnTo>
                  <a:pt x="7996356" y="3141913"/>
                </a:lnTo>
                <a:lnTo>
                  <a:pt x="7972947" y="3168833"/>
                </a:lnTo>
                <a:lnTo>
                  <a:pt x="7946026" y="3192242"/>
                </a:lnTo>
                <a:lnTo>
                  <a:pt x="7916765" y="3214481"/>
                </a:lnTo>
                <a:lnTo>
                  <a:pt x="7887503" y="3236720"/>
                </a:lnTo>
                <a:lnTo>
                  <a:pt x="7858242" y="3258958"/>
                </a:lnTo>
                <a:lnTo>
                  <a:pt x="7830151" y="3281197"/>
                </a:lnTo>
                <a:lnTo>
                  <a:pt x="7803230" y="3305777"/>
                </a:lnTo>
                <a:lnTo>
                  <a:pt x="7779821" y="3330356"/>
                </a:lnTo>
                <a:lnTo>
                  <a:pt x="7759923" y="3358447"/>
                </a:lnTo>
                <a:lnTo>
                  <a:pt x="7744708" y="3387709"/>
                </a:lnTo>
                <a:lnTo>
                  <a:pt x="7734173" y="3422822"/>
                </a:lnTo>
                <a:lnTo>
                  <a:pt x="7729492" y="3459107"/>
                </a:lnTo>
                <a:lnTo>
                  <a:pt x="7728321" y="3496561"/>
                </a:lnTo>
                <a:lnTo>
                  <a:pt x="7731832" y="3536357"/>
                </a:lnTo>
                <a:lnTo>
                  <a:pt x="7736514" y="3576152"/>
                </a:lnTo>
                <a:lnTo>
                  <a:pt x="7742367" y="3615948"/>
                </a:lnTo>
                <a:lnTo>
                  <a:pt x="7747048" y="3655744"/>
                </a:lnTo>
                <a:lnTo>
                  <a:pt x="7749389" y="3695539"/>
                </a:lnTo>
                <a:lnTo>
                  <a:pt x="7749389" y="3734164"/>
                </a:lnTo>
                <a:lnTo>
                  <a:pt x="7744708" y="3770449"/>
                </a:lnTo>
                <a:lnTo>
                  <a:pt x="7735344" y="3806733"/>
                </a:lnTo>
                <a:lnTo>
                  <a:pt x="7721298" y="3840676"/>
                </a:lnTo>
                <a:lnTo>
                  <a:pt x="7703741" y="3875790"/>
                </a:lnTo>
                <a:lnTo>
                  <a:pt x="7683844" y="3910903"/>
                </a:lnTo>
                <a:lnTo>
                  <a:pt x="7662775" y="3946017"/>
                </a:lnTo>
                <a:lnTo>
                  <a:pt x="7642878" y="3979961"/>
                </a:lnTo>
                <a:lnTo>
                  <a:pt x="7625321" y="4016245"/>
                </a:lnTo>
                <a:lnTo>
                  <a:pt x="7611275" y="4051358"/>
                </a:lnTo>
                <a:lnTo>
                  <a:pt x="7601912" y="4087643"/>
                </a:lnTo>
                <a:lnTo>
                  <a:pt x="7598400" y="4125097"/>
                </a:lnTo>
                <a:lnTo>
                  <a:pt x="7601912" y="4162552"/>
                </a:lnTo>
                <a:lnTo>
                  <a:pt x="7611275" y="4198836"/>
                </a:lnTo>
                <a:lnTo>
                  <a:pt x="7625321" y="4233950"/>
                </a:lnTo>
                <a:lnTo>
                  <a:pt x="7642878" y="4270234"/>
                </a:lnTo>
                <a:lnTo>
                  <a:pt x="7662775" y="4304177"/>
                </a:lnTo>
                <a:lnTo>
                  <a:pt x="7683844" y="4339291"/>
                </a:lnTo>
                <a:lnTo>
                  <a:pt x="7703741" y="4374405"/>
                </a:lnTo>
                <a:lnTo>
                  <a:pt x="7721298" y="4409519"/>
                </a:lnTo>
                <a:lnTo>
                  <a:pt x="7735344" y="4443462"/>
                </a:lnTo>
                <a:lnTo>
                  <a:pt x="7744708" y="4479746"/>
                </a:lnTo>
                <a:lnTo>
                  <a:pt x="7749389" y="4516030"/>
                </a:lnTo>
                <a:lnTo>
                  <a:pt x="7749389" y="4554655"/>
                </a:lnTo>
                <a:lnTo>
                  <a:pt x="7747048" y="4594451"/>
                </a:lnTo>
                <a:lnTo>
                  <a:pt x="7742367" y="4634247"/>
                </a:lnTo>
                <a:lnTo>
                  <a:pt x="7736514" y="4674042"/>
                </a:lnTo>
                <a:lnTo>
                  <a:pt x="7731832" y="4713838"/>
                </a:lnTo>
                <a:lnTo>
                  <a:pt x="7728321" y="4753633"/>
                </a:lnTo>
                <a:lnTo>
                  <a:pt x="7729492" y="4791088"/>
                </a:lnTo>
                <a:lnTo>
                  <a:pt x="7734173" y="4827372"/>
                </a:lnTo>
                <a:lnTo>
                  <a:pt x="7744708" y="4862486"/>
                </a:lnTo>
                <a:lnTo>
                  <a:pt x="7759923" y="4891747"/>
                </a:lnTo>
                <a:lnTo>
                  <a:pt x="7779821" y="4919838"/>
                </a:lnTo>
                <a:lnTo>
                  <a:pt x="7803230" y="4944418"/>
                </a:lnTo>
                <a:lnTo>
                  <a:pt x="7830151" y="4968998"/>
                </a:lnTo>
                <a:lnTo>
                  <a:pt x="7858242" y="4991236"/>
                </a:lnTo>
                <a:lnTo>
                  <a:pt x="7887503" y="5013475"/>
                </a:lnTo>
                <a:lnTo>
                  <a:pt x="7916765" y="5035714"/>
                </a:lnTo>
                <a:lnTo>
                  <a:pt x="7946026" y="5057952"/>
                </a:lnTo>
                <a:lnTo>
                  <a:pt x="7972947" y="5081362"/>
                </a:lnTo>
                <a:lnTo>
                  <a:pt x="7996356" y="5108282"/>
                </a:lnTo>
                <a:lnTo>
                  <a:pt x="8017424" y="5134032"/>
                </a:lnTo>
                <a:lnTo>
                  <a:pt x="8033811" y="5163294"/>
                </a:lnTo>
                <a:lnTo>
                  <a:pt x="8047856" y="5194896"/>
                </a:lnTo>
                <a:lnTo>
                  <a:pt x="8059561" y="5228839"/>
                </a:lnTo>
                <a:lnTo>
                  <a:pt x="8070095" y="5263953"/>
                </a:lnTo>
                <a:lnTo>
                  <a:pt x="8079459" y="5299067"/>
                </a:lnTo>
                <a:lnTo>
                  <a:pt x="8088822" y="5335351"/>
                </a:lnTo>
                <a:lnTo>
                  <a:pt x="8099356" y="5369294"/>
                </a:lnTo>
                <a:lnTo>
                  <a:pt x="8111061" y="5403238"/>
                </a:lnTo>
                <a:lnTo>
                  <a:pt x="8125106" y="5434840"/>
                </a:lnTo>
                <a:lnTo>
                  <a:pt x="8142663" y="5462931"/>
                </a:lnTo>
                <a:lnTo>
                  <a:pt x="8163732" y="5488681"/>
                </a:lnTo>
                <a:lnTo>
                  <a:pt x="8189482" y="5509749"/>
                </a:lnTo>
                <a:lnTo>
                  <a:pt x="8217573" y="5527306"/>
                </a:lnTo>
                <a:lnTo>
                  <a:pt x="8249175" y="5541352"/>
                </a:lnTo>
                <a:lnTo>
                  <a:pt x="8283118" y="5553056"/>
                </a:lnTo>
                <a:lnTo>
                  <a:pt x="8317062" y="5563590"/>
                </a:lnTo>
                <a:lnTo>
                  <a:pt x="8353346" y="5572954"/>
                </a:lnTo>
                <a:lnTo>
                  <a:pt x="8388459" y="5582318"/>
                </a:lnTo>
                <a:lnTo>
                  <a:pt x="8423573" y="5592852"/>
                </a:lnTo>
                <a:lnTo>
                  <a:pt x="8457516" y="5604556"/>
                </a:lnTo>
                <a:lnTo>
                  <a:pt x="8489119" y="5618602"/>
                </a:lnTo>
                <a:lnTo>
                  <a:pt x="8518380" y="5634988"/>
                </a:lnTo>
                <a:lnTo>
                  <a:pt x="8544130" y="5656057"/>
                </a:lnTo>
                <a:lnTo>
                  <a:pt x="8571051" y="5679466"/>
                </a:lnTo>
                <a:lnTo>
                  <a:pt x="8594460" y="5706386"/>
                </a:lnTo>
                <a:lnTo>
                  <a:pt x="8616699" y="5734477"/>
                </a:lnTo>
                <a:lnTo>
                  <a:pt x="8638937" y="5763739"/>
                </a:lnTo>
                <a:lnTo>
                  <a:pt x="8661176" y="5793000"/>
                </a:lnTo>
                <a:lnTo>
                  <a:pt x="8683415" y="5821091"/>
                </a:lnTo>
                <a:lnTo>
                  <a:pt x="8707994" y="5848012"/>
                </a:lnTo>
                <a:lnTo>
                  <a:pt x="8732574" y="5871421"/>
                </a:lnTo>
                <a:lnTo>
                  <a:pt x="8760665" y="5891319"/>
                </a:lnTo>
                <a:lnTo>
                  <a:pt x="8789926" y="5906535"/>
                </a:lnTo>
                <a:lnTo>
                  <a:pt x="8825040" y="5917069"/>
                </a:lnTo>
                <a:lnTo>
                  <a:pt x="8861324" y="5921751"/>
                </a:lnTo>
                <a:lnTo>
                  <a:pt x="8898779" y="5922921"/>
                </a:lnTo>
                <a:lnTo>
                  <a:pt x="8938575" y="5919410"/>
                </a:lnTo>
                <a:lnTo>
                  <a:pt x="8978370" y="5914728"/>
                </a:lnTo>
                <a:lnTo>
                  <a:pt x="9018166" y="5908876"/>
                </a:lnTo>
                <a:lnTo>
                  <a:pt x="9057961" y="5904194"/>
                </a:lnTo>
                <a:lnTo>
                  <a:pt x="9097757" y="5901853"/>
                </a:lnTo>
                <a:lnTo>
                  <a:pt x="9136382" y="5901853"/>
                </a:lnTo>
                <a:lnTo>
                  <a:pt x="9172666" y="5906535"/>
                </a:lnTo>
                <a:lnTo>
                  <a:pt x="9208950" y="5915898"/>
                </a:lnTo>
                <a:lnTo>
                  <a:pt x="9244064" y="5929944"/>
                </a:lnTo>
                <a:lnTo>
                  <a:pt x="9279178" y="5948671"/>
                </a:lnTo>
                <a:lnTo>
                  <a:pt x="9314292" y="5967398"/>
                </a:lnTo>
                <a:lnTo>
                  <a:pt x="9349405" y="5988467"/>
                </a:lnTo>
                <a:lnTo>
                  <a:pt x="9383349" y="6008364"/>
                </a:lnTo>
                <a:lnTo>
                  <a:pt x="9419633" y="6025921"/>
                </a:lnTo>
                <a:lnTo>
                  <a:pt x="9454747" y="6039967"/>
                </a:lnTo>
                <a:lnTo>
                  <a:pt x="9491031" y="6049331"/>
                </a:lnTo>
                <a:lnTo>
                  <a:pt x="9528486" y="6052842"/>
                </a:lnTo>
                <a:lnTo>
                  <a:pt x="9565940" y="6049331"/>
                </a:lnTo>
                <a:lnTo>
                  <a:pt x="9602224" y="6039967"/>
                </a:lnTo>
                <a:lnTo>
                  <a:pt x="9637338" y="6025921"/>
                </a:lnTo>
                <a:lnTo>
                  <a:pt x="9673622" y="6008364"/>
                </a:lnTo>
                <a:lnTo>
                  <a:pt x="9707566" y="5988467"/>
                </a:lnTo>
                <a:lnTo>
                  <a:pt x="9742679" y="5967398"/>
                </a:lnTo>
                <a:lnTo>
                  <a:pt x="9777793" y="5948671"/>
                </a:lnTo>
                <a:lnTo>
                  <a:pt x="9812907" y="5929944"/>
                </a:lnTo>
                <a:lnTo>
                  <a:pt x="9846850" y="5915898"/>
                </a:lnTo>
                <a:lnTo>
                  <a:pt x="9884305" y="5906535"/>
                </a:lnTo>
                <a:lnTo>
                  <a:pt x="9920589" y="5901853"/>
                </a:lnTo>
                <a:lnTo>
                  <a:pt x="9959214" y="5901853"/>
                </a:lnTo>
                <a:lnTo>
                  <a:pt x="9999010" y="5904194"/>
                </a:lnTo>
                <a:lnTo>
                  <a:pt x="10038805" y="5908876"/>
                </a:lnTo>
                <a:lnTo>
                  <a:pt x="10078601" y="5914728"/>
                </a:lnTo>
                <a:lnTo>
                  <a:pt x="10118396" y="5919410"/>
                </a:lnTo>
                <a:lnTo>
                  <a:pt x="10158192" y="5922921"/>
                </a:lnTo>
                <a:lnTo>
                  <a:pt x="10195647" y="5921751"/>
                </a:lnTo>
                <a:lnTo>
                  <a:pt x="10231931" y="5917069"/>
                </a:lnTo>
                <a:lnTo>
                  <a:pt x="10267044" y="5906535"/>
                </a:lnTo>
                <a:lnTo>
                  <a:pt x="10296306" y="5891319"/>
                </a:lnTo>
                <a:lnTo>
                  <a:pt x="10324397" y="5871421"/>
                </a:lnTo>
                <a:lnTo>
                  <a:pt x="10348977" y="5848012"/>
                </a:lnTo>
                <a:lnTo>
                  <a:pt x="10373556" y="5821091"/>
                </a:lnTo>
                <a:lnTo>
                  <a:pt x="10395795" y="5793000"/>
                </a:lnTo>
                <a:lnTo>
                  <a:pt x="10418034" y="5763739"/>
                </a:lnTo>
                <a:lnTo>
                  <a:pt x="10440272" y="5734477"/>
                </a:lnTo>
                <a:lnTo>
                  <a:pt x="10462511" y="5706386"/>
                </a:lnTo>
                <a:lnTo>
                  <a:pt x="10485920" y="5679466"/>
                </a:lnTo>
                <a:lnTo>
                  <a:pt x="10512841" y="5656057"/>
                </a:lnTo>
                <a:lnTo>
                  <a:pt x="10538591" y="5634988"/>
                </a:lnTo>
                <a:lnTo>
                  <a:pt x="10567852" y="5618602"/>
                </a:lnTo>
                <a:lnTo>
                  <a:pt x="10599455" y="5604556"/>
                </a:lnTo>
                <a:lnTo>
                  <a:pt x="10633398" y="5592852"/>
                </a:lnTo>
                <a:lnTo>
                  <a:pt x="10668512" y="5582318"/>
                </a:lnTo>
                <a:lnTo>
                  <a:pt x="10703626" y="5572954"/>
                </a:lnTo>
                <a:lnTo>
                  <a:pt x="10739910" y="5563590"/>
                </a:lnTo>
                <a:lnTo>
                  <a:pt x="10773853" y="5553056"/>
                </a:lnTo>
                <a:lnTo>
                  <a:pt x="10807796" y="5541352"/>
                </a:lnTo>
                <a:lnTo>
                  <a:pt x="10839399" y="5527306"/>
                </a:lnTo>
                <a:lnTo>
                  <a:pt x="10867490" y="5509749"/>
                </a:lnTo>
                <a:lnTo>
                  <a:pt x="10893240" y="5488681"/>
                </a:lnTo>
                <a:lnTo>
                  <a:pt x="10914308" y="5462931"/>
                </a:lnTo>
                <a:lnTo>
                  <a:pt x="10931865" y="5434840"/>
                </a:lnTo>
                <a:lnTo>
                  <a:pt x="10945910" y="5403238"/>
                </a:lnTo>
                <a:lnTo>
                  <a:pt x="10957615" y="5369294"/>
                </a:lnTo>
                <a:lnTo>
                  <a:pt x="10968149" y="5335351"/>
                </a:lnTo>
                <a:lnTo>
                  <a:pt x="10977513" y="5299067"/>
                </a:lnTo>
                <a:lnTo>
                  <a:pt x="10986876" y="5263953"/>
                </a:lnTo>
                <a:lnTo>
                  <a:pt x="10997410" y="5228839"/>
                </a:lnTo>
                <a:lnTo>
                  <a:pt x="11009115" y="5194896"/>
                </a:lnTo>
                <a:lnTo>
                  <a:pt x="11023160" y="5163294"/>
                </a:lnTo>
                <a:lnTo>
                  <a:pt x="11039547" y="5134032"/>
                </a:lnTo>
                <a:lnTo>
                  <a:pt x="11060615" y="5108282"/>
                </a:lnTo>
                <a:lnTo>
                  <a:pt x="11084024" y="5081362"/>
                </a:lnTo>
                <a:lnTo>
                  <a:pt x="11110945" y="5057952"/>
                </a:lnTo>
                <a:lnTo>
                  <a:pt x="11139036" y="5035714"/>
                </a:lnTo>
                <a:lnTo>
                  <a:pt x="11169468" y="5013475"/>
                </a:lnTo>
                <a:lnTo>
                  <a:pt x="11198729" y="4991236"/>
                </a:lnTo>
                <a:lnTo>
                  <a:pt x="11226820" y="4968998"/>
                </a:lnTo>
                <a:lnTo>
                  <a:pt x="11253741" y="4944418"/>
                </a:lnTo>
                <a:lnTo>
                  <a:pt x="11277150" y="4919838"/>
                </a:lnTo>
                <a:lnTo>
                  <a:pt x="11297048" y="4891747"/>
                </a:lnTo>
                <a:lnTo>
                  <a:pt x="11312264" y="4862486"/>
                </a:lnTo>
                <a:lnTo>
                  <a:pt x="11322798" y="4827372"/>
                </a:lnTo>
                <a:lnTo>
                  <a:pt x="11327480" y="4791088"/>
                </a:lnTo>
                <a:lnTo>
                  <a:pt x="11328650" y="4753633"/>
                </a:lnTo>
                <a:lnTo>
                  <a:pt x="11325139" y="4713838"/>
                </a:lnTo>
                <a:lnTo>
                  <a:pt x="11320457" y="4674042"/>
                </a:lnTo>
                <a:lnTo>
                  <a:pt x="11314605" y="4634247"/>
                </a:lnTo>
                <a:lnTo>
                  <a:pt x="11309923" y="4594451"/>
                </a:lnTo>
                <a:lnTo>
                  <a:pt x="11307582" y="4554655"/>
                </a:lnTo>
                <a:lnTo>
                  <a:pt x="11307582" y="4516030"/>
                </a:lnTo>
                <a:lnTo>
                  <a:pt x="11312264" y="4479746"/>
                </a:lnTo>
                <a:lnTo>
                  <a:pt x="11321628" y="4443462"/>
                </a:lnTo>
                <a:lnTo>
                  <a:pt x="11335673" y="4409519"/>
                </a:lnTo>
                <a:lnTo>
                  <a:pt x="11354400" y="4374405"/>
                </a:lnTo>
                <a:lnTo>
                  <a:pt x="11373128" y="4339291"/>
                </a:lnTo>
                <a:lnTo>
                  <a:pt x="11394196" y="4304177"/>
                </a:lnTo>
                <a:lnTo>
                  <a:pt x="11414094" y="4270234"/>
                </a:lnTo>
                <a:lnTo>
                  <a:pt x="11431650" y="4233950"/>
                </a:lnTo>
                <a:lnTo>
                  <a:pt x="11445696" y="4198836"/>
                </a:lnTo>
                <a:lnTo>
                  <a:pt x="11455060" y="4162552"/>
                </a:lnTo>
                <a:lnTo>
                  <a:pt x="11458571" y="4125097"/>
                </a:lnTo>
                <a:lnTo>
                  <a:pt x="11455060" y="4087643"/>
                </a:lnTo>
                <a:lnTo>
                  <a:pt x="11445696" y="4051358"/>
                </a:lnTo>
                <a:lnTo>
                  <a:pt x="11431650" y="4016245"/>
                </a:lnTo>
                <a:lnTo>
                  <a:pt x="11414094" y="3979961"/>
                </a:lnTo>
                <a:lnTo>
                  <a:pt x="11394196" y="3946017"/>
                </a:lnTo>
                <a:lnTo>
                  <a:pt x="11373128" y="3910903"/>
                </a:lnTo>
                <a:lnTo>
                  <a:pt x="11354400" y="3875790"/>
                </a:lnTo>
                <a:lnTo>
                  <a:pt x="11335673" y="3840676"/>
                </a:lnTo>
                <a:lnTo>
                  <a:pt x="11321628" y="3806733"/>
                </a:lnTo>
                <a:lnTo>
                  <a:pt x="11312264" y="3770449"/>
                </a:lnTo>
                <a:lnTo>
                  <a:pt x="11307582" y="3734164"/>
                </a:lnTo>
                <a:lnTo>
                  <a:pt x="11307582" y="3695539"/>
                </a:lnTo>
                <a:lnTo>
                  <a:pt x="11309923" y="3655744"/>
                </a:lnTo>
                <a:lnTo>
                  <a:pt x="11314605" y="3615948"/>
                </a:lnTo>
                <a:lnTo>
                  <a:pt x="11320457" y="3576152"/>
                </a:lnTo>
                <a:lnTo>
                  <a:pt x="11325139" y="3536357"/>
                </a:lnTo>
                <a:lnTo>
                  <a:pt x="11328650" y="3496561"/>
                </a:lnTo>
                <a:lnTo>
                  <a:pt x="11327480" y="3459107"/>
                </a:lnTo>
                <a:lnTo>
                  <a:pt x="11322798" y="3422822"/>
                </a:lnTo>
                <a:lnTo>
                  <a:pt x="11312264" y="3387709"/>
                </a:lnTo>
                <a:lnTo>
                  <a:pt x="11297048" y="3358447"/>
                </a:lnTo>
                <a:lnTo>
                  <a:pt x="11277150" y="3330356"/>
                </a:lnTo>
                <a:lnTo>
                  <a:pt x="11253741" y="3305777"/>
                </a:lnTo>
                <a:lnTo>
                  <a:pt x="11226820" y="3281197"/>
                </a:lnTo>
                <a:lnTo>
                  <a:pt x="11198729" y="3258958"/>
                </a:lnTo>
                <a:lnTo>
                  <a:pt x="11169468" y="3236720"/>
                </a:lnTo>
                <a:lnTo>
                  <a:pt x="11139036" y="3214481"/>
                </a:lnTo>
                <a:lnTo>
                  <a:pt x="11110945" y="3192242"/>
                </a:lnTo>
                <a:lnTo>
                  <a:pt x="11084024" y="3168833"/>
                </a:lnTo>
                <a:lnTo>
                  <a:pt x="11060615" y="3141913"/>
                </a:lnTo>
                <a:lnTo>
                  <a:pt x="11039547" y="3116162"/>
                </a:lnTo>
                <a:lnTo>
                  <a:pt x="11023160" y="3086901"/>
                </a:lnTo>
                <a:lnTo>
                  <a:pt x="11009115" y="3055299"/>
                </a:lnTo>
                <a:lnTo>
                  <a:pt x="10997410" y="3021355"/>
                </a:lnTo>
                <a:lnTo>
                  <a:pt x="10986876" y="2986242"/>
                </a:lnTo>
                <a:lnTo>
                  <a:pt x="10977513" y="2951128"/>
                </a:lnTo>
                <a:lnTo>
                  <a:pt x="10968149" y="2914844"/>
                </a:lnTo>
                <a:lnTo>
                  <a:pt x="10957615" y="2880900"/>
                </a:lnTo>
                <a:lnTo>
                  <a:pt x="10945910" y="2846957"/>
                </a:lnTo>
                <a:lnTo>
                  <a:pt x="10931865" y="2815355"/>
                </a:lnTo>
                <a:lnTo>
                  <a:pt x="10914308" y="2787264"/>
                </a:lnTo>
                <a:lnTo>
                  <a:pt x="10893240" y="2761514"/>
                </a:lnTo>
                <a:lnTo>
                  <a:pt x="10867490" y="2740445"/>
                </a:lnTo>
                <a:lnTo>
                  <a:pt x="10839399" y="2722888"/>
                </a:lnTo>
                <a:lnTo>
                  <a:pt x="10807796" y="2708843"/>
                </a:lnTo>
                <a:lnTo>
                  <a:pt x="10773853" y="2697138"/>
                </a:lnTo>
                <a:lnTo>
                  <a:pt x="10739910" y="2686604"/>
                </a:lnTo>
                <a:lnTo>
                  <a:pt x="10703626" y="2677241"/>
                </a:lnTo>
                <a:lnTo>
                  <a:pt x="10668512" y="2667877"/>
                </a:lnTo>
                <a:lnTo>
                  <a:pt x="10633398" y="2657343"/>
                </a:lnTo>
                <a:lnTo>
                  <a:pt x="10599455" y="2645638"/>
                </a:lnTo>
                <a:lnTo>
                  <a:pt x="10567852" y="2631593"/>
                </a:lnTo>
                <a:lnTo>
                  <a:pt x="10538591" y="2615206"/>
                </a:lnTo>
                <a:lnTo>
                  <a:pt x="10512841" y="2594138"/>
                </a:lnTo>
                <a:lnTo>
                  <a:pt x="10485920" y="2570729"/>
                </a:lnTo>
                <a:lnTo>
                  <a:pt x="10462511" y="2543808"/>
                </a:lnTo>
                <a:lnTo>
                  <a:pt x="10440272" y="2515717"/>
                </a:lnTo>
                <a:lnTo>
                  <a:pt x="10418034" y="2486456"/>
                </a:lnTo>
                <a:lnTo>
                  <a:pt x="10395795" y="2457194"/>
                </a:lnTo>
                <a:lnTo>
                  <a:pt x="10373556" y="2429103"/>
                </a:lnTo>
                <a:lnTo>
                  <a:pt x="10348977" y="2402183"/>
                </a:lnTo>
                <a:lnTo>
                  <a:pt x="10324397" y="2378774"/>
                </a:lnTo>
                <a:lnTo>
                  <a:pt x="10296306" y="2358876"/>
                </a:lnTo>
                <a:lnTo>
                  <a:pt x="10267044" y="2343660"/>
                </a:lnTo>
                <a:lnTo>
                  <a:pt x="10231931" y="2333126"/>
                </a:lnTo>
                <a:lnTo>
                  <a:pt x="10195647" y="2328444"/>
                </a:lnTo>
                <a:lnTo>
                  <a:pt x="10158192" y="2327274"/>
                </a:lnTo>
                <a:lnTo>
                  <a:pt x="10118396" y="2330785"/>
                </a:lnTo>
                <a:lnTo>
                  <a:pt x="10078601" y="2335467"/>
                </a:lnTo>
                <a:lnTo>
                  <a:pt x="10038805" y="2341319"/>
                </a:lnTo>
                <a:lnTo>
                  <a:pt x="9999010" y="2346001"/>
                </a:lnTo>
                <a:lnTo>
                  <a:pt x="9959214" y="2348342"/>
                </a:lnTo>
                <a:lnTo>
                  <a:pt x="9920589" y="2348342"/>
                </a:lnTo>
                <a:lnTo>
                  <a:pt x="9884305" y="2343660"/>
                </a:lnTo>
                <a:lnTo>
                  <a:pt x="9846850" y="2334296"/>
                </a:lnTo>
                <a:lnTo>
                  <a:pt x="9812907" y="2320251"/>
                </a:lnTo>
                <a:lnTo>
                  <a:pt x="9777793" y="2301524"/>
                </a:lnTo>
                <a:lnTo>
                  <a:pt x="9742679" y="2282796"/>
                </a:lnTo>
                <a:lnTo>
                  <a:pt x="9707566" y="2261728"/>
                </a:lnTo>
                <a:lnTo>
                  <a:pt x="9673622" y="2241830"/>
                </a:lnTo>
                <a:lnTo>
                  <a:pt x="9637338" y="2224273"/>
                </a:lnTo>
                <a:lnTo>
                  <a:pt x="9602224" y="2210228"/>
                </a:lnTo>
                <a:lnTo>
                  <a:pt x="9565940" y="2200864"/>
                </a:lnTo>
                <a:lnTo>
                  <a:pt x="9528486" y="2197353"/>
                </a:lnTo>
                <a:close/>
              </a:path>
            </a:pathLst>
          </a:custGeom>
          <a:solidFill>
            <a:schemeClr val="bg2"/>
          </a:solidFill>
          <a:ln w="101600">
            <a:noFill/>
            <a:prstDash val="solid"/>
            <a:round/>
            <a:headEnd/>
            <a:tailEnd/>
          </a:ln>
        </p:spPr>
      </p:sp>
      <p:sp>
        <p:nvSpPr>
          <p:cNvPr id="2" name="Title 1">
            <a:extLst>
              <a:ext uri="{FF2B5EF4-FFF2-40B4-BE49-F238E27FC236}">
                <a16:creationId xmlns:a16="http://schemas.microsoft.com/office/drawing/2014/main" id="{132FF515-EF20-5142-A328-6CA6A420A7B4}"/>
              </a:ext>
            </a:extLst>
          </p:cNvPr>
          <p:cNvSpPr>
            <a:spLocks noGrp="1"/>
          </p:cNvSpPr>
          <p:nvPr>
            <p:ph type="title"/>
          </p:nvPr>
        </p:nvSpPr>
        <p:spPr>
          <a:xfrm>
            <a:off x="1251678" y="382385"/>
            <a:ext cx="10178322" cy="1492132"/>
          </a:xfrm>
        </p:spPr>
        <p:txBody>
          <a:bodyPr>
            <a:normAutofit/>
          </a:bodyPr>
          <a:lstStyle/>
          <a:p>
            <a:r>
              <a:rPr lang="en-US" sz="4000"/>
              <a:t>Coping with stress and anxiety:</a:t>
            </a:r>
            <a:br>
              <a:rPr lang="en-US" sz="4000"/>
            </a:br>
            <a:r>
              <a:rPr lang="en-US" sz="4000"/>
              <a:t>stay connected with family and friends</a:t>
            </a:r>
          </a:p>
        </p:txBody>
      </p:sp>
      <p:sp>
        <p:nvSpPr>
          <p:cNvPr id="76" name="Freeform 6">
            <a:extLst>
              <a:ext uri="{FF2B5EF4-FFF2-40B4-BE49-F238E27FC236}">
                <a16:creationId xmlns:a16="http://schemas.microsoft.com/office/drawing/2014/main" id="{BB1F20CD-4B98-4DFB-A144-F00E825FD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A5925815-CC35-DB4E-B882-A9E8B4551078}"/>
              </a:ext>
            </a:extLst>
          </p:cNvPr>
          <p:cNvSpPr>
            <a:spLocks noGrp="1"/>
          </p:cNvSpPr>
          <p:nvPr>
            <p:ph idx="1"/>
          </p:nvPr>
        </p:nvSpPr>
        <p:spPr>
          <a:xfrm>
            <a:off x="1251678" y="2286001"/>
            <a:ext cx="6015897" cy="3593591"/>
          </a:xfrm>
        </p:spPr>
        <p:txBody>
          <a:bodyPr>
            <a:normAutofit/>
          </a:bodyPr>
          <a:lstStyle/>
          <a:p>
            <a:pPr marL="0" indent="0">
              <a:lnSpc>
                <a:spcPct val="100000"/>
              </a:lnSpc>
              <a:buNone/>
            </a:pPr>
            <a:r>
              <a:rPr lang="en-US"/>
              <a:t>Calling a friend or family member may seem old school, but communicating with others provides an emotional outlet and discuss what we may be feeling.  If talking on the phone isn’t your thing, try some of these communication methods:</a:t>
            </a:r>
          </a:p>
          <a:p>
            <a:pPr>
              <a:lnSpc>
                <a:spcPct val="100000"/>
              </a:lnSpc>
            </a:pPr>
            <a:r>
              <a:rPr lang="en-US"/>
              <a:t>Text a friend</a:t>
            </a:r>
          </a:p>
          <a:p>
            <a:pPr>
              <a:lnSpc>
                <a:spcPct val="100000"/>
              </a:lnSpc>
            </a:pPr>
            <a:r>
              <a:rPr lang="en-US"/>
              <a:t>FaceTime</a:t>
            </a:r>
          </a:p>
          <a:p>
            <a:pPr>
              <a:lnSpc>
                <a:spcPct val="100000"/>
              </a:lnSpc>
            </a:pPr>
            <a:r>
              <a:rPr lang="en-US"/>
              <a:t>Connect with friends through social media</a:t>
            </a:r>
          </a:p>
          <a:p>
            <a:pPr>
              <a:lnSpc>
                <a:spcPct val="100000"/>
              </a:lnSpc>
            </a:pPr>
            <a:r>
              <a:rPr lang="en-US"/>
              <a:t>Zoom chat with some of your close family members or friends</a:t>
            </a:r>
          </a:p>
          <a:p>
            <a:pPr marL="0" indent="0">
              <a:lnSpc>
                <a:spcPct val="100000"/>
              </a:lnSpc>
              <a:buNone/>
            </a:pPr>
            <a:endParaRPr lang="en-US"/>
          </a:p>
          <a:p>
            <a:pPr marL="457200" lvl="1" indent="0">
              <a:lnSpc>
                <a:spcPct val="100000"/>
              </a:lnSpc>
              <a:buNone/>
            </a:pPr>
            <a:endParaRPr lang="en-US"/>
          </a:p>
          <a:p>
            <a:pPr>
              <a:lnSpc>
                <a:spcPct val="100000"/>
              </a:lnSpc>
            </a:pPr>
            <a:endParaRPr lang="en-US"/>
          </a:p>
          <a:p>
            <a:pPr>
              <a:lnSpc>
                <a:spcPct val="100000"/>
              </a:lnSpc>
            </a:pPr>
            <a:endParaRPr lang="en-US"/>
          </a:p>
        </p:txBody>
      </p:sp>
      <p:sp>
        <p:nvSpPr>
          <p:cNvPr id="78" name="Rectangle 77">
            <a:extLst>
              <a:ext uri="{FF2B5EF4-FFF2-40B4-BE49-F238E27FC236}">
                <a16:creationId xmlns:a16="http://schemas.microsoft.com/office/drawing/2014/main" id="{674CA330-65E8-463F-88E1-A3F5F8656C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11226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9C3FEA-B78D-9A4C-A072-6FC9D760C5F9}"/>
              </a:ext>
            </a:extLst>
          </p:cNvPr>
          <p:cNvSpPr>
            <a:spLocks noGrp="1"/>
          </p:cNvSpPr>
          <p:nvPr>
            <p:ph type="title"/>
          </p:nvPr>
        </p:nvSpPr>
        <p:spPr>
          <a:xfrm>
            <a:off x="-33396" y="1003642"/>
            <a:ext cx="3570566" cy="4551426"/>
          </a:xfrm>
        </p:spPr>
        <p:txBody>
          <a:bodyPr anchor="ctr">
            <a:normAutofit/>
          </a:bodyPr>
          <a:lstStyle/>
          <a:p>
            <a:pPr algn="ctr"/>
            <a:r>
              <a:rPr lang="en-US" sz="3200" dirty="0"/>
              <a:t>Keeping your family healthy</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03DB030-6559-2548-988D-CB38526DA650}"/>
              </a:ext>
            </a:extLst>
          </p:cNvPr>
          <p:cNvSpPr>
            <a:spLocks noGrp="1"/>
          </p:cNvSpPr>
          <p:nvPr>
            <p:ph idx="1"/>
          </p:nvPr>
        </p:nvSpPr>
        <p:spPr>
          <a:xfrm>
            <a:off x="7234463" y="1153287"/>
            <a:ext cx="4838476" cy="4551426"/>
          </a:xfrm>
        </p:spPr>
        <p:txBody>
          <a:bodyPr anchor="ctr">
            <a:normAutofit/>
          </a:bodyPr>
          <a:lstStyle/>
          <a:p>
            <a:pPr marL="0" indent="0">
              <a:buNone/>
            </a:pPr>
            <a:r>
              <a:rPr lang="en-US" dirty="0"/>
              <a:t>It is especially important to keep your family healthy during this time, especially if your child will be attending school or daycare.  The next few slides will introduce some easy ways to create a family wellness routine</a:t>
            </a:r>
          </a:p>
          <a:p>
            <a:pPr lvl="1"/>
            <a:endParaRPr lang="en-US" sz="1600" dirty="0"/>
          </a:p>
          <a:p>
            <a:pPr marL="457200" lvl="1" indent="0">
              <a:buNone/>
            </a:pPr>
            <a:endParaRPr lang="en-US" sz="1600" dirty="0"/>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290" name="Picture 2" descr="Apples, Fruit, Red, Juicy, Ripe">
            <a:extLst>
              <a:ext uri="{FF2B5EF4-FFF2-40B4-BE49-F238E27FC236}">
                <a16:creationId xmlns:a16="http://schemas.microsoft.com/office/drawing/2014/main" id="{D3520A60-625D-9543-920C-4B92E2713D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4375" y="-1"/>
            <a:ext cx="2882900" cy="6218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1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194" name="Picture 2" descr="Watermelon, Summer">
            <a:extLst>
              <a:ext uri="{FF2B5EF4-FFF2-40B4-BE49-F238E27FC236}">
                <a16:creationId xmlns:a16="http://schemas.microsoft.com/office/drawing/2014/main" id="{6939EC30-F5B9-0148-B78F-74633B7C24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941" r="11131" b="2"/>
          <a:stretch/>
        </p:blipFill>
        <p:spPr bwMode="auto">
          <a:xfrm>
            <a:off x="7716720" y="2302799"/>
            <a:ext cx="4261588" cy="3954707"/>
          </a:xfrm>
          <a:prstGeom prst="rect">
            <a:avLst/>
          </a:prstGeom>
          <a:noFill/>
          <a:extLst>
            <a:ext uri="{909E8E84-426E-40DD-AFC4-6F175D3DCCD1}">
              <a14:hiddenFill xmlns:a14="http://schemas.microsoft.com/office/drawing/2010/main">
                <a:solidFill>
                  <a:srgbClr val="FFFFFF"/>
                </a:solidFill>
              </a14:hiddenFill>
            </a:ext>
          </a:extLst>
        </p:spPr>
      </p:pic>
      <p:sp>
        <p:nvSpPr>
          <p:cNvPr id="135" name="Freeform 8">
            <a:extLst>
              <a:ext uri="{FF2B5EF4-FFF2-40B4-BE49-F238E27FC236}">
                <a16:creationId xmlns:a16="http://schemas.microsoft.com/office/drawing/2014/main" id="{21236EB4-E01D-4A24-A687-4E86CA6EE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9528486 w 12192000"/>
              <a:gd name="connsiteY5" fmla="*/ 2197353 h 6858000"/>
              <a:gd name="connsiteX6" fmla="*/ 9491031 w 12192000"/>
              <a:gd name="connsiteY6" fmla="*/ 2200864 h 6858000"/>
              <a:gd name="connsiteX7" fmla="*/ 9454747 w 12192000"/>
              <a:gd name="connsiteY7" fmla="*/ 2210228 h 6858000"/>
              <a:gd name="connsiteX8" fmla="*/ 9419633 w 12192000"/>
              <a:gd name="connsiteY8" fmla="*/ 2224273 h 6858000"/>
              <a:gd name="connsiteX9" fmla="*/ 9383349 w 12192000"/>
              <a:gd name="connsiteY9" fmla="*/ 2241830 h 6858000"/>
              <a:gd name="connsiteX10" fmla="*/ 9349405 w 12192000"/>
              <a:gd name="connsiteY10" fmla="*/ 2261728 h 6858000"/>
              <a:gd name="connsiteX11" fmla="*/ 9314292 w 12192000"/>
              <a:gd name="connsiteY11" fmla="*/ 2282796 h 6858000"/>
              <a:gd name="connsiteX12" fmla="*/ 9279178 w 12192000"/>
              <a:gd name="connsiteY12" fmla="*/ 2301524 h 6858000"/>
              <a:gd name="connsiteX13" fmla="*/ 9244064 w 12192000"/>
              <a:gd name="connsiteY13" fmla="*/ 2320251 h 6858000"/>
              <a:gd name="connsiteX14" fmla="*/ 9208950 w 12192000"/>
              <a:gd name="connsiteY14" fmla="*/ 2334296 h 6858000"/>
              <a:gd name="connsiteX15" fmla="*/ 9172666 w 12192000"/>
              <a:gd name="connsiteY15" fmla="*/ 2343660 h 6858000"/>
              <a:gd name="connsiteX16" fmla="*/ 9136382 w 12192000"/>
              <a:gd name="connsiteY16" fmla="*/ 2348342 h 6858000"/>
              <a:gd name="connsiteX17" fmla="*/ 9097757 w 12192000"/>
              <a:gd name="connsiteY17" fmla="*/ 2348342 h 6858000"/>
              <a:gd name="connsiteX18" fmla="*/ 9057961 w 12192000"/>
              <a:gd name="connsiteY18" fmla="*/ 2346001 h 6858000"/>
              <a:gd name="connsiteX19" fmla="*/ 9018166 w 12192000"/>
              <a:gd name="connsiteY19" fmla="*/ 2341319 h 6858000"/>
              <a:gd name="connsiteX20" fmla="*/ 8978370 w 12192000"/>
              <a:gd name="connsiteY20" fmla="*/ 2335467 h 6858000"/>
              <a:gd name="connsiteX21" fmla="*/ 8938575 w 12192000"/>
              <a:gd name="connsiteY21" fmla="*/ 2330785 h 6858000"/>
              <a:gd name="connsiteX22" fmla="*/ 8898779 w 12192000"/>
              <a:gd name="connsiteY22" fmla="*/ 2327274 h 6858000"/>
              <a:gd name="connsiteX23" fmla="*/ 8861324 w 12192000"/>
              <a:gd name="connsiteY23" fmla="*/ 2328444 h 6858000"/>
              <a:gd name="connsiteX24" fmla="*/ 8825040 w 12192000"/>
              <a:gd name="connsiteY24" fmla="*/ 2333126 h 6858000"/>
              <a:gd name="connsiteX25" fmla="*/ 8789926 w 12192000"/>
              <a:gd name="connsiteY25" fmla="*/ 2343660 h 6858000"/>
              <a:gd name="connsiteX26" fmla="*/ 8760665 w 12192000"/>
              <a:gd name="connsiteY26" fmla="*/ 2358876 h 6858000"/>
              <a:gd name="connsiteX27" fmla="*/ 8732574 w 12192000"/>
              <a:gd name="connsiteY27" fmla="*/ 2378774 h 6858000"/>
              <a:gd name="connsiteX28" fmla="*/ 8707994 w 12192000"/>
              <a:gd name="connsiteY28" fmla="*/ 2402183 h 6858000"/>
              <a:gd name="connsiteX29" fmla="*/ 8683415 w 12192000"/>
              <a:gd name="connsiteY29" fmla="*/ 2429103 h 6858000"/>
              <a:gd name="connsiteX30" fmla="*/ 8661176 w 12192000"/>
              <a:gd name="connsiteY30" fmla="*/ 2457194 h 6858000"/>
              <a:gd name="connsiteX31" fmla="*/ 8638937 w 12192000"/>
              <a:gd name="connsiteY31" fmla="*/ 2486456 h 6858000"/>
              <a:gd name="connsiteX32" fmla="*/ 8616699 w 12192000"/>
              <a:gd name="connsiteY32" fmla="*/ 2515717 h 6858000"/>
              <a:gd name="connsiteX33" fmla="*/ 8594460 w 12192000"/>
              <a:gd name="connsiteY33" fmla="*/ 2543808 h 6858000"/>
              <a:gd name="connsiteX34" fmla="*/ 8571051 w 12192000"/>
              <a:gd name="connsiteY34" fmla="*/ 2570729 h 6858000"/>
              <a:gd name="connsiteX35" fmla="*/ 8544130 w 12192000"/>
              <a:gd name="connsiteY35" fmla="*/ 2594138 h 6858000"/>
              <a:gd name="connsiteX36" fmla="*/ 8518380 w 12192000"/>
              <a:gd name="connsiteY36" fmla="*/ 2615206 h 6858000"/>
              <a:gd name="connsiteX37" fmla="*/ 8489119 w 12192000"/>
              <a:gd name="connsiteY37" fmla="*/ 2631593 h 6858000"/>
              <a:gd name="connsiteX38" fmla="*/ 8457516 w 12192000"/>
              <a:gd name="connsiteY38" fmla="*/ 2645638 h 6858000"/>
              <a:gd name="connsiteX39" fmla="*/ 8423573 w 12192000"/>
              <a:gd name="connsiteY39" fmla="*/ 2657343 h 6858000"/>
              <a:gd name="connsiteX40" fmla="*/ 8388459 w 12192000"/>
              <a:gd name="connsiteY40" fmla="*/ 2667877 h 6858000"/>
              <a:gd name="connsiteX41" fmla="*/ 8353346 w 12192000"/>
              <a:gd name="connsiteY41" fmla="*/ 2677241 h 6858000"/>
              <a:gd name="connsiteX42" fmla="*/ 8317062 w 12192000"/>
              <a:gd name="connsiteY42" fmla="*/ 2686604 h 6858000"/>
              <a:gd name="connsiteX43" fmla="*/ 8283118 w 12192000"/>
              <a:gd name="connsiteY43" fmla="*/ 2697138 h 6858000"/>
              <a:gd name="connsiteX44" fmla="*/ 8249175 w 12192000"/>
              <a:gd name="connsiteY44" fmla="*/ 2708843 h 6858000"/>
              <a:gd name="connsiteX45" fmla="*/ 8217573 w 12192000"/>
              <a:gd name="connsiteY45" fmla="*/ 2722888 h 6858000"/>
              <a:gd name="connsiteX46" fmla="*/ 8189482 w 12192000"/>
              <a:gd name="connsiteY46" fmla="*/ 2740445 h 6858000"/>
              <a:gd name="connsiteX47" fmla="*/ 8163732 w 12192000"/>
              <a:gd name="connsiteY47" fmla="*/ 2761514 h 6858000"/>
              <a:gd name="connsiteX48" fmla="*/ 8142663 w 12192000"/>
              <a:gd name="connsiteY48" fmla="*/ 2787264 h 6858000"/>
              <a:gd name="connsiteX49" fmla="*/ 8125106 w 12192000"/>
              <a:gd name="connsiteY49" fmla="*/ 2815355 h 6858000"/>
              <a:gd name="connsiteX50" fmla="*/ 8111061 w 12192000"/>
              <a:gd name="connsiteY50" fmla="*/ 2846957 h 6858000"/>
              <a:gd name="connsiteX51" fmla="*/ 8099356 w 12192000"/>
              <a:gd name="connsiteY51" fmla="*/ 2880900 h 6858000"/>
              <a:gd name="connsiteX52" fmla="*/ 8088822 w 12192000"/>
              <a:gd name="connsiteY52" fmla="*/ 2914844 h 6858000"/>
              <a:gd name="connsiteX53" fmla="*/ 8079459 w 12192000"/>
              <a:gd name="connsiteY53" fmla="*/ 2951128 h 6858000"/>
              <a:gd name="connsiteX54" fmla="*/ 8070095 w 12192000"/>
              <a:gd name="connsiteY54" fmla="*/ 2986242 h 6858000"/>
              <a:gd name="connsiteX55" fmla="*/ 8059561 w 12192000"/>
              <a:gd name="connsiteY55" fmla="*/ 3021355 h 6858000"/>
              <a:gd name="connsiteX56" fmla="*/ 8047856 w 12192000"/>
              <a:gd name="connsiteY56" fmla="*/ 3055299 h 6858000"/>
              <a:gd name="connsiteX57" fmla="*/ 8033811 w 12192000"/>
              <a:gd name="connsiteY57" fmla="*/ 3086901 h 6858000"/>
              <a:gd name="connsiteX58" fmla="*/ 8017424 w 12192000"/>
              <a:gd name="connsiteY58" fmla="*/ 3116162 h 6858000"/>
              <a:gd name="connsiteX59" fmla="*/ 7996356 w 12192000"/>
              <a:gd name="connsiteY59" fmla="*/ 3141913 h 6858000"/>
              <a:gd name="connsiteX60" fmla="*/ 7972947 w 12192000"/>
              <a:gd name="connsiteY60" fmla="*/ 3168833 h 6858000"/>
              <a:gd name="connsiteX61" fmla="*/ 7946026 w 12192000"/>
              <a:gd name="connsiteY61" fmla="*/ 3192242 h 6858000"/>
              <a:gd name="connsiteX62" fmla="*/ 7916765 w 12192000"/>
              <a:gd name="connsiteY62" fmla="*/ 3214481 h 6858000"/>
              <a:gd name="connsiteX63" fmla="*/ 7887503 w 12192000"/>
              <a:gd name="connsiteY63" fmla="*/ 3236720 h 6858000"/>
              <a:gd name="connsiteX64" fmla="*/ 7858242 w 12192000"/>
              <a:gd name="connsiteY64" fmla="*/ 3258958 h 6858000"/>
              <a:gd name="connsiteX65" fmla="*/ 7830151 w 12192000"/>
              <a:gd name="connsiteY65" fmla="*/ 3281197 h 6858000"/>
              <a:gd name="connsiteX66" fmla="*/ 7803230 w 12192000"/>
              <a:gd name="connsiteY66" fmla="*/ 3305777 h 6858000"/>
              <a:gd name="connsiteX67" fmla="*/ 7779821 w 12192000"/>
              <a:gd name="connsiteY67" fmla="*/ 3330356 h 6858000"/>
              <a:gd name="connsiteX68" fmla="*/ 7759923 w 12192000"/>
              <a:gd name="connsiteY68" fmla="*/ 3358447 h 6858000"/>
              <a:gd name="connsiteX69" fmla="*/ 7744708 w 12192000"/>
              <a:gd name="connsiteY69" fmla="*/ 3387709 h 6858000"/>
              <a:gd name="connsiteX70" fmla="*/ 7734173 w 12192000"/>
              <a:gd name="connsiteY70" fmla="*/ 3422822 h 6858000"/>
              <a:gd name="connsiteX71" fmla="*/ 7729492 w 12192000"/>
              <a:gd name="connsiteY71" fmla="*/ 3459107 h 6858000"/>
              <a:gd name="connsiteX72" fmla="*/ 7728321 w 12192000"/>
              <a:gd name="connsiteY72" fmla="*/ 3496561 h 6858000"/>
              <a:gd name="connsiteX73" fmla="*/ 7731832 w 12192000"/>
              <a:gd name="connsiteY73" fmla="*/ 3536357 h 6858000"/>
              <a:gd name="connsiteX74" fmla="*/ 7736514 w 12192000"/>
              <a:gd name="connsiteY74" fmla="*/ 3576152 h 6858000"/>
              <a:gd name="connsiteX75" fmla="*/ 7742367 w 12192000"/>
              <a:gd name="connsiteY75" fmla="*/ 3615948 h 6858000"/>
              <a:gd name="connsiteX76" fmla="*/ 7747048 w 12192000"/>
              <a:gd name="connsiteY76" fmla="*/ 3655744 h 6858000"/>
              <a:gd name="connsiteX77" fmla="*/ 7749389 w 12192000"/>
              <a:gd name="connsiteY77" fmla="*/ 3695539 h 6858000"/>
              <a:gd name="connsiteX78" fmla="*/ 7749389 w 12192000"/>
              <a:gd name="connsiteY78" fmla="*/ 3734164 h 6858000"/>
              <a:gd name="connsiteX79" fmla="*/ 7744708 w 12192000"/>
              <a:gd name="connsiteY79" fmla="*/ 3770449 h 6858000"/>
              <a:gd name="connsiteX80" fmla="*/ 7735344 w 12192000"/>
              <a:gd name="connsiteY80" fmla="*/ 3806733 h 6858000"/>
              <a:gd name="connsiteX81" fmla="*/ 7721298 w 12192000"/>
              <a:gd name="connsiteY81" fmla="*/ 3840676 h 6858000"/>
              <a:gd name="connsiteX82" fmla="*/ 7703741 w 12192000"/>
              <a:gd name="connsiteY82" fmla="*/ 3875790 h 6858000"/>
              <a:gd name="connsiteX83" fmla="*/ 7683844 w 12192000"/>
              <a:gd name="connsiteY83" fmla="*/ 3910903 h 6858000"/>
              <a:gd name="connsiteX84" fmla="*/ 7662775 w 12192000"/>
              <a:gd name="connsiteY84" fmla="*/ 3946017 h 6858000"/>
              <a:gd name="connsiteX85" fmla="*/ 7642878 w 12192000"/>
              <a:gd name="connsiteY85" fmla="*/ 3979961 h 6858000"/>
              <a:gd name="connsiteX86" fmla="*/ 7625321 w 12192000"/>
              <a:gd name="connsiteY86" fmla="*/ 4016245 h 6858000"/>
              <a:gd name="connsiteX87" fmla="*/ 7611275 w 12192000"/>
              <a:gd name="connsiteY87" fmla="*/ 4051358 h 6858000"/>
              <a:gd name="connsiteX88" fmla="*/ 7601912 w 12192000"/>
              <a:gd name="connsiteY88" fmla="*/ 4087643 h 6858000"/>
              <a:gd name="connsiteX89" fmla="*/ 7598400 w 12192000"/>
              <a:gd name="connsiteY89" fmla="*/ 4125097 h 6858000"/>
              <a:gd name="connsiteX90" fmla="*/ 7601912 w 12192000"/>
              <a:gd name="connsiteY90" fmla="*/ 4162552 h 6858000"/>
              <a:gd name="connsiteX91" fmla="*/ 7611275 w 12192000"/>
              <a:gd name="connsiteY91" fmla="*/ 4198836 h 6858000"/>
              <a:gd name="connsiteX92" fmla="*/ 7625321 w 12192000"/>
              <a:gd name="connsiteY92" fmla="*/ 4233950 h 6858000"/>
              <a:gd name="connsiteX93" fmla="*/ 7642878 w 12192000"/>
              <a:gd name="connsiteY93" fmla="*/ 4270234 h 6858000"/>
              <a:gd name="connsiteX94" fmla="*/ 7662775 w 12192000"/>
              <a:gd name="connsiteY94" fmla="*/ 4304177 h 6858000"/>
              <a:gd name="connsiteX95" fmla="*/ 7683844 w 12192000"/>
              <a:gd name="connsiteY95" fmla="*/ 4339291 h 6858000"/>
              <a:gd name="connsiteX96" fmla="*/ 7703741 w 12192000"/>
              <a:gd name="connsiteY96" fmla="*/ 4374405 h 6858000"/>
              <a:gd name="connsiteX97" fmla="*/ 7721298 w 12192000"/>
              <a:gd name="connsiteY97" fmla="*/ 4409519 h 6858000"/>
              <a:gd name="connsiteX98" fmla="*/ 7735344 w 12192000"/>
              <a:gd name="connsiteY98" fmla="*/ 4443462 h 6858000"/>
              <a:gd name="connsiteX99" fmla="*/ 7744708 w 12192000"/>
              <a:gd name="connsiteY99" fmla="*/ 4479746 h 6858000"/>
              <a:gd name="connsiteX100" fmla="*/ 7749389 w 12192000"/>
              <a:gd name="connsiteY100" fmla="*/ 4516030 h 6858000"/>
              <a:gd name="connsiteX101" fmla="*/ 7749389 w 12192000"/>
              <a:gd name="connsiteY101" fmla="*/ 4554655 h 6858000"/>
              <a:gd name="connsiteX102" fmla="*/ 7747048 w 12192000"/>
              <a:gd name="connsiteY102" fmla="*/ 4594451 h 6858000"/>
              <a:gd name="connsiteX103" fmla="*/ 7742367 w 12192000"/>
              <a:gd name="connsiteY103" fmla="*/ 4634247 h 6858000"/>
              <a:gd name="connsiteX104" fmla="*/ 7736514 w 12192000"/>
              <a:gd name="connsiteY104" fmla="*/ 4674042 h 6858000"/>
              <a:gd name="connsiteX105" fmla="*/ 7731832 w 12192000"/>
              <a:gd name="connsiteY105" fmla="*/ 4713838 h 6858000"/>
              <a:gd name="connsiteX106" fmla="*/ 7728321 w 12192000"/>
              <a:gd name="connsiteY106" fmla="*/ 4753633 h 6858000"/>
              <a:gd name="connsiteX107" fmla="*/ 7729492 w 12192000"/>
              <a:gd name="connsiteY107" fmla="*/ 4791088 h 6858000"/>
              <a:gd name="connsiteX108" fmla="*/ 7734173 w 12192000"/>
              <a:gd name="connsiteY108" fmla="*/ 4827372 h 6858000"/>
              <a:gd name="connsiteX109" fmla="*/ 7744708 w 12192000"/>
              <a:gd name="connsiteY109" fmla="*/ 4862486 h 6858000"/>
              <a:gd name="connsiteX110" fmla="*/ 7759923 w 12192000"/>
              <a:gd name="connsiteY110" fmla="*/ 4891747 h 6858000"/>
              <a:gd name="connsiteX111" fmla="*/ 7779821 w 12192000"/>
              <a:gd name="connsiteY111" fmla="*/ 4919838 h 6858000"/>
              <a:gd name="connsiteX112" fmla="*/ 7803230 w 12192000"/>
              <a:gd name="connsiteY112" fmla="*/ 4944418 h 6858000"/>
              <a:gd name="connsiteX113" fmla="*/ 7830151 w 12192000"/>
              <a:gd name="connsiteY113" fmla="*/ 4968998 h 6858000"/>
              <a:gd name="connsiteX114" fmla="*/ 7858242 w 12192000"/>
              <a:gd name="connsiteY114" fmla="*/ 4991236 h 6858000"/>
              <a:gd name="connsiteX115" fmla="*/ 7887503 w 12192000"/>
              <a:gd name="connsiteY115" fmla="*/ 5013475 h 6858000"/>
              <a:gd name="connsiteX116" fmla="*/ 7916765 w 12192000"/>
              <a:gd name="connsiteY116" fmla="*/ 5035714 h 6858000"/>
              <a:gd name="connsiteX117" fmla="*/ 7946026 w 12192000"/>
              <a:gd name="connsiteY117" fmla="*/ 5057952 h 6858000"/>
              <a:gd name="connsiteX118" fmla="*/ 7972947 w 12192000"/>
              <a:gd name="connsiteY118" fmla="*/ 5081362 h 6858000"/>
              <a:gd name="connsiteX119" fmla="*/ 7996356 w 12192000"/>
              <a:gd name="connsiteY119" fmla="*/ 5108282 h 6858000"/>
              <a:gd name="connsiteX120" fmla="*/ 8017424 w 12192000"/>
              <a:gd name="connsiteY120" fmla="*/ 5134032 h 6858000"/>
              <a:gd name="connsiteX121" fmla="*/ 8033811 w 12192000"/>
              <a:gd name="connsiteY121" fmla="*/ 5163294 h 6858000"/>
              <a:gd name="connsiteX122" fmla="*/ 8047856 w 12192000"/>
              <a:gd name="connsiteY122" fmla="*/ 5194896 h 6858000"/>
              <a:gd name="connsiteX123" fmla="*/ 8059561 w 12192000"/>
              <a:gd name="connsiteY123" fmla="*/ 5228839 h 6858000"/>
              <a:gd name="connsiteX124" fmla="*/ 8070095 w 12192000"/>
              <a:gd name="connsiteY124" fmla="*/ 5263953 h 6858000"/>
              <a:gd name="connsiteX125" fmla="*/ 8079459 w 12192000"/>
              <a:gd name="connsiteY125" fmla="*/ 5299067 h 6858000"/>
              <a:gd name="connsiteX126" fmla="*/ 8088822 w 12192000"/>
              <a:gd name="connsiteY126" fmla="*/ 5335351 h 6858000"/>
              <a:gd name="connsiteX127" fmla="*/ 8099356 w 12192000"/>
              <a:gd name="connsiteY127" fmla="*/ 5369294 h 6858000"/>
              <a:gd name="connsiteX128" fmla="*/ 8111061 w 12192000"/>
              <a:gd name="connsiteY128" fmla="*/ 5403238 h 6858000"/>
              <a:gd name="connsiteX129" fmla="*/ 8125106 w 12192000"/>
              <a:gd name="connsiteY129" fmla="*/ 5434840 h 6858000"/>
              <a:gd name="connsiteX130" fmla="*/ 8142663 w 12192000"/>
              <a:gd name="connsiteY130" fmla="*/ 5462931 h 6858000"/>
              <a:gd name="connsiteX131" fmla="*/ 8163732 w 12192000"/>
              <a:gd name="connsiteY131" fmla="*/ 5488681 h 6858000"/>
              <a:gd name="connsiteX132" fmla="*/ 8189482 w 12192000"/>
              <a:gd name="connsiteY132" fmla="*/ 5509749 h 6858000"/>
              <a:gd name="connsiteX133" fmla="*/ 8217573 w 12192000"/>
              <a:gd name="connsiteY133" fmla="*/ 5527306 h 6858000"/>
              <a:gd name="connsiteX134" fmla="*/ 8249175 w 12192000"/>
              <a:gd name="connsiteY134" fmla="*/ 5541352 h 6858000"/>
              <a:gd name="connsiteX135" fmla="*/ 8283118 w 12192000"/>
              <a:gd name="connsiteY135" fmla="*/ 5553056 h 6858000"/>
              <a:gd name="connsiteX136" fmla="*/ 8317062 w 12192000"/>
              <a:gd name="connsiteY136" fmla="*/ 5563590 h 6858000"/>
              <a:gd name="connsiteX137" fmla="*/ 8353346 w 12192000"/>
              <a:gd name="connsiteY137" fmla="*/ 5572954 h 6858000"/>
              <a:gd name="connsiteX138" fmla="*/ 8388459 w 12192000"/>
              <a:gd name="connsiteY138" fmla="*/ 5582318 h 6858000"/>
              <a:gd name="connsiteX139" fmla="*/ 8423573 w 12192000"/>
              <a:gd name="connsiteY139" fmla="*/ 5592852 h 6858000"/>
              <a:gd name="connsiteX140" fmla="*/ 8457516 w 12192000"/>
              <a:gd name="connsiteY140" fmla="*/ 5604556 h 6858000"/>
              <a:gd name="connsiteX141" fmla="*/ 8489119 w 12192000"/>
              <a:gd name="connsiteY141" fmla="*/ 5618602 h 6858000"/>
              <a:gd name="connsiteX142" fmla="*/ 8518380 w 12192000"/>
              <a:gd name="connsiteY142" fmla="*/ 5634988 h 6858000"/>
              <a:gd name="connsiteX143" fmla="*/ 8544130 w 12192000"/>
              <a:gd name="connsiteY143" fmla="*/ 5656057 h 6858000"/>
              <a:gd name="connsiteX144" fmla="*/ 8571051 w 12192000"/>
              <a:gd name="connsiteY144" fmla="*/ 5679466 h 6858000"/>
              <a:gd name="connsiteX145" fmla="*/ 8594460 w 12192000"/>
              <a:gd name="connsiteY145" fmla="*/ 5706386 h 6858000"/>
              <a:gd name="connsiteX146" fmla="*/ 8616699 w 12192000"/>
              <a:gd name="connsiteY146" fmla="*/ 5734477 h 6858000"/>
              <a:gd name="connsiteX147" fmla="*/ 8638937 w 12192000"/>
              <a:gd name="connsiteY147" fmla="*/ 5763739 h 6858000"/>
              <a:gd name="connsiteX148" fmla="*/ 8661176 w 12192000"/>
              <a:gd name="connsiteY148" fmla="*/ 5793000 h 6858000"/>
              <a:gd name="connsiteX149" fmla="*/ 8683415 w 12192000"/>
              <a:gd name="connsiteY149" fmla="*/ 5821091 h 6858000"/>
              <a:gd name="connsiteX150" fmla="*/ 8707994 w 12192000"/>
              <a:gd name="connsiteY150" fmla="*/ 5848012 h 6858000"/>
              <a:gd name="connsiteX151" fmla="*/ 8732574 w 12192000"/>
              <a:gd name="connsiteY151" fmla="*/ 5871421 h 6858000"/>
              <a:gd name="connsiteX152" fmla="*/ 8760665 w 12192000"/>
              <a:gd name="connsiteY152" fmla="*/ 5891319 h 6858000"/>
              <a:gd name="connsiteX153" fmla="*/ 8789926 w 12192000"/>
              <a:gd name="connsiteY153" fmla="*/ 5906535 h 6858000"/>
              <a:gd name="connsiteX154" fmla="*/ 8825040 w 12192000"/>
              <a:gd name="connsiteY154" fmla="*/ 5917069 h 6858000"/>
              <a:gd name="connsiteX155" fmla="*/ 8861324 w 12192000"/>
              <a:gd name="connsiteY155" fmla="*/ 5921751 h 6858000"/>
              <a:gd name="connsiteX156" fmla="*/ 8898779 w 12192000"/>
              <a:gd name="connsiteY156" fmla="*/ 5922921 h 6858000"/>
              <a:gd name="connsiteX157" fmla="*/ 8938575 w 12192000"/>
              <a:gd name="connsiteY157" fmla="*/ 5919410 h 6858000"/>
              <a:gd name="connsiteX158" fmla="*/ 8978370 w 12192000"/>
              <a:gd name="connsiteY158" fmla="*/ 5914728 h 6858000"/>
              <a:gd name="connsiteX159" fmla="*/ 9018166 w 12192000"/>
              <a:gd name="connsiteY159" fmla="*/ 5908876 h 6858000"/>
              <a:gd name="connsiteX160" fmla="*/ 9057961 w 12192000"/>
              <a:gd name="connsiteY160" fmla="*/ 5904194 h 6858000"/>
              <a:gd name="connsiteX161" fmla="*/ 9097757 w 12192000"/>
              <a:gd name="connsiteY161" fmla="*/ 5901853 h 6858000"/>
              <a:gd name="connsiteX162" fmla="*/ 9136382 w 12192000"/>
              <a:gd name="connsiteY162" fmla="*/ 5901853 h 6858000"/>
              <a:gd name="connsiteX163" fmla="*/ 9172666 w 12192000"/>
              <a:gd name="connsiteY163" fmla="*/ 5906535 h 6858000"/>
              <a:gd name="connsiteX164" fmla="*/ 9208950 w 12192000"/>
              <a:gd name="connsiteY164" fmla="*/ 5915898 h 6858000"/>
              <a:gd name="connsiteX165" fmla="*/ 9244064 w 12192000"/>
              <a:gd name="connsiteY165" fmla="*/ 5929944 h 6858000"/>
              <a:gd name="connsiteX166" fmla="*/ 9279178 w 12192000"/>
              <a:gd name="connsiteY166" fmla="*/ 5948671 h 6858000"/>
              <a:gd name="connsiteX167" fmla="*/ 9314292 w 12192000"/>
              <a:gd name="connsiteY167" fmla="*/ 5967398 h 6858000"/>
              <a:gd name="connsiteX168" fmla="*/ 9349405 w 12192000"/>
              <a:gd name="connsiteY168" fmla="*/ 5988467 h 6858000"/>
              <a:gd name="connsiteX169" fmla="*/ 9383349 w 12192000"/>
              <a:gd name="connsiteY169" fmla="*/ 6008364 h 6858000"/>
              <a:gd name="connsiteX170" fmla="*/ 9419633 w 12192000"/>
              <a:gd name="connsiteY170" fmla="*/ 6025921 h 6858000"/>
              <a:gd name="connsiteX171" fmla="*/ 9454747 w 12192000"/>
              <a:gd name="connsiteY171" fmla="*/ 6039967 h 6858000"/>
              <a:gd name="connsiteX172" fmla="*/ 9491031 w 12192000"/>
              <a:gd name="connsiteY172" fmla="*/ 6049331 h 6858000"/>
              <a:gd name="connsiteX173" fmla="*/ 9528486 w 12192000"/>
              <a:gd name="connsiteY173" fmla="*/ 6052842 h 6858000"/>
              <a:gd name="connsiteX174" fmla="*/ 9565940 w 12192000"/>
              <a:gd name="connsiteY174" fmla="*/ 6049331 h 6858000"/>
              <a:gd name="connsiteX175" fmla="*/ 9602224 w 12192000"/>
              <a:gd name="connsiteY175" fmla="*/ 6039967 h 6858000"/>
              <a:gd name="connsiteX176" fmla="*/ 9637338 w 12192000"/>
              <a:gd name="connsiteY176" fmla="*/ 6025921 h 6858000"/>
              <a:gd name="connsiteX177" fmla="*/ 9673622 w 12192000"/>
              <a:gd name="connsiteY177" fmla="*/ 6008364 h 6858000"/>
              <a:gd name="connsiteX178" fmla="*/ 9707566 w 12192000"/>
              <a:gd name="connsiteY178" fmla="*/ 5988467 h 6858000"/>
              <a:gd name="connsiteX179" fmla="*/ 9742679 w 12192000"/>
              <a:gd name="connsiteY179" fmla="*/ 5967398 h 6858000"/>
              <a:gd name="connsiteX180" fmla="*/ 9777793 w 12192000"/>
              <a:gd name="connsiteY180" fmla="*/ 5948671 h 6858000"/>
              <a:gd name="connsiteX181" fmla="*/ 9812907 w 12192000"/>
              <a:gd name="connsiteY181" fmla="*/ 5929944 h 6858000"/>
              <a:gd name="connsiteX182" fmla="*/ 9846850 w 12192000"/>
              <a:gd name="connsiteY182" fmla="*/ 5915898 h 6858000"/>
              <a:gd name="connsiteX183" fmla="*/ 9884305 w 12192000"/>
              <a:gd name="connsiteY183" fmla="*/ 5906535 h 6858000"/>
              <a:gd name="connsiteX184" fmla="*/ 9920589 w 12192000"/>
              <a:gd name="connsiteY184" fmla="*/ 5901853 h 6858000"/>
              <a:gd name="connsiteX185" fmla="*/ 9959214 w 12192000"/>
              <a:gd name="connsiteY185" fmla="*/ 5901853 h 6858000"/>
              <a:gd name="connsiteX186" fmla="*/ 9999010 w 12192000"/>
              <a:gd name="connsiteY186" fmla="*/ 5904194 h 6858000"/>
              <a:gd name="connsiteX187" fmla="*/ 10038805 w 12192000"/>
              <a:gd name="connsiteY187" fmla="*/ 5908876 h 6858000"/>
              <a:gd name="connsiteX188" fmla="*/ 10078601 w 12192000"/>
              <a:gd name="connsiteY188" fmla="*/ 5914728 h 6858000"/>
              <a:gd name="connsiteX189" fmla="*/ 10118396 w 12192000"/>
              <a:gd name="connsiteY189" fmla="*/ 5919410 h 6858000"/>
              <a:gd name="connsiteX190" fmla="*/ 10158192 w 12192000"/>
              <a:gd name="connsiteY190" fmla="*/ 5922921 h 6858000"/>
              <a:gd name="connsiteX191" fmla="*/ 10195647 w 12192000"/>
              <a:gd name="connsiteY191" fmla="*/ 5921751 h 6858000"/>
              <a:gd name="connsiteX192" fmla="*/ 10231931 w 12192000"/>
              <a:gd name="connsiteY192" fmla="*/ 5917069 h 6858000"/>
              <a:gd name="connsiteX193" fmla="*/ 10267044 w 12192000"/>
              <a:gd name="connsiteY193" fmla="*/ 5906535 h 6858000"/>
              <a:gd name="connsiteX194" fmla="*/ 10296306 w 12192000"/>
              <a:gd name="connsiteY194" fmla="*/ 5891319 h 6858000"/>
              <a:gd name="connsiteX195" fmla="*/ 10324397 w 12192000"/>
              <a:gd name="connsiteY195" fmla="*/ 5871421 h 6858000"/>
              <a:gd name="connsiteX196" fmla="*/ 10348977 w 12192000"/>
              <a:gd name="connsiteY196" fmla="*/ 5848012 h 6858000"/>
              <a:gd name="connsiteX197" fmla="*/ 10373556 w 12192000"/>
              <a:gd name="connsiteY197" fmla="*/ 5821091 h 6858000"/>
              <a:gd name="connsiteX198" fmla="*/ 10395795 w 12192000"/>
              <a:gd name="connsiteY198" fmla="*/ 5793000 h 6858000"/>
              <a:gd name="connsiteX199" fmla="*/ 10418034 w 12192000"/>
              <a:gd name="connsiteY199" fmla="*/ 5763739 h 6858000"/>
              <a:gd name="connsiteX200" fmla="*/ 10440272 w 12192000"/>
              <a:gd name="connsiteY200" fmla="*/ 5734477 h 6858000"/>
              <a:gd name="connsiteX201" fmla="*/ 10462511 w 12192000"/>
              <a:gd name="connsiteY201" fmla="*/ 5706386 h 6858000"/>
              <a:gd name="connsiteX202" fmla="*/ 10485920 w 12192000"/>
              <a:gd name="connsiteY202" fmla="*/ 5679466 h 6858000"/>
              <a:gd name="connsiteX203" fmla="*/ 10512841 w 12192000"/>
              <a:gd name="connsiteY203" fmla="*/ 5656057 h 6858000"/>
              <a:gd name="connsiteX204" fmla="*/ 10538591 w 12192000"/>
              <a:gd name="connsiteY204" fmla="*/ 5634988 h 6858000"/>
              <a:gd name="connsiteX205" fmla="*/ 10567852 w 12192000"/>
              <a:gd name="connsiteY205" fmla="*/ 5618602 h 6858000"/>
              <a:gd name="connsiteX206" fmla="*/ 10599455 w 12192000"/>
              <a:gd name="connsiteY206" fmla="*/ 5604556 h 6858000"/>
              <a:gd name="connsiteX207" fmla="*/ 10633398 w 12192000"/>
              <a:gd name="connsiteY207" fmla="*/ 5592852 h 6858000"/>
              <a:gd name="connsiteX208" fmla="*/ 10668512 w 12192000"/>
              <a:gd name="connsiteY208" fmla="*/ 5582318 h 6858000"/>
              <a:gd name="connsiteX209" fmla="*/ 10703626 w 12192000"/>
              <a:gd name="connsiteY209" fmla="*/ 5572954 h 6858000"/>
              <a:gd name="connsiteX210" fmla="*/ 10739910 w 12192000"/>
              <a:gd name="connsiteY210" fmla="*/ 5563590 h 6858000"/>
              <a:gd name="connsiteX211" fmla="*/ 10773853 w 12192000"/>
              <a:gd name="connsiteY211" fmla="*/ 5553056 h 6858000"/>
              <a:gd name="connsiteX212" fmla="*/ 10807796 w 12192000"/>
              <a:gd name="connsiteY212" fmla="*/ 5541352 h 6858000"/>
              <a:gd name="connsiteX213" fmla="*/ 10839399 w 12192000"/>
              <a:gd name="connsiteY213" fmla="*/ 5527306 h 6858000"/>
              <a:gd name="connsiteX214" fmla="*/ 10867490 w 12192000"/>
              <a:gd name="connsiteY214" fmla="*/ 5509749 h 6858000"/>
              <a:gd name="connsiteX215" fmla="*/ 10893240 w 12192000"/>
              <a:gd name="connsiteY215" fmla="*/ 5488681 h 6858000"/>
              <a:gd name="connsiteX216" fmla="*/ 10914308 w 12192000"/>
              <a:gd name="connsiteY216" fmla="*/ 5462931 h 6858000"/>
              <a:gd name="connsiteX217" fmla="*/ 10931865 w 12192000"/>
              <a:gd name="connsiteY217" fmla="*/ 5434840 h 6858000"/>
              <a:gd name="connsiteX218" fmla="*/ 10945910 w 12192000"/>
              <a:gd name="connsiteY218" fmla="*/ 5403238 h 6858000"/>
              <a:gd name="connsiteX219" fmla="*/ 10957615 w 12192000"/>
              <a:gd name="connsiteY219" fmla="*/ 5369294 h 6858000"/>
              <a:gd name="connsiteX220" fmla="*/ 10968149 w 12192000"/>
              <a:gd name="connsiteY220" fmla="*/ 5335351 h 6858000"/>
              <a:gd name="connsiteX221" fmla="*/ 10977513 w 12192000"/>
              <a:gd name="connsiteY221" fmla="*/ 5299067 h 6858000"/>
              <a:gd name="connsiteX222" fmla="*/ 10986876 w 12192000"/>
              <a:gd name="connsiteY222" fmla="*/ 5263953 h 6858000"/>
              <a:gd name="connsiteX223" fmla="*/ 10997410 w 12192000"/>
              <a:gd name="connsiteY223" fmla="*/ 5228839 h 6858000"/>
              <a:gd name="connsiteX224" fmla="*/ 11009115 w 12192000"/>
              <a:gd name="connsiteY224" fmla="*/ 5194896 h 6858000"/>
              <a:gd name="connsiteX225" fmla="*/ 11023160 w 12192000"/>
              <a:gd name="connsiteY225" fmla="*/ 5163294 h 6858000"/>
              <a:gd name="connsiteX226" fmla="*/ 11039547 w 12192000"/>
              <a:gd name="connsiteY226" fmla="*/ 5134032 h 6858000"/>
              <a:gd name="connsiteX227" fmla="*/ 11060615 w 12192000"/>
              <a:gd name="connsiteY227" fmla="*/ 5108282 h 6858000"/>
              <a:gd name="connsiteX228" fmla="*/ 11084024 w 12192000"/>
              <a:gd name="connsiteY228" fmla="*/ 5081362 h 6858000"/>
              <a:gd name="connsiteX229" fmla="*/ 11110945 w 12192000"/>
              <a:gd name="connsiteY229" fmla="*/ 5057952 h 6858000"/>
              <a:gd name="connsiteX230" fmla="*/ 11139036 w 12192000"/>
              <a:gd name="connsiteY230" fmla="*/ 5035714 h 6858000"/>
              <a:gd name="connsiteX231" fmla="*/ 11169468 w 12192000"/>
              <a:gd name="connsiteY231" fmla="*/ 5013475 h 6858000"/>
              <a:gd name="connsiteX232" fmla="*/ 11198729 w 12192000"/>
              <a:gd name="connsiteY232" fmla="*/ 4991236 h 6858000"/>
              <a:gd name="connsiteX233" fmla="*/ 11226820 w 12192000"/>
              <a:gd name="connsiteY233" fmla="*/ 4968998 h 6858000"/>
              <a:gd name="connsiteX234" fmla="*/ 11253741 w 12192000"/>
              <a:gd name="connsiteY234" fmla="*/ 4944418 h 6858000"/>
              <a:gd name="connsiteX235" fmla="*/ 11277150 w 12192000"/>
              <a:gd name="connsiteY235" fmla="*/ 4919838 h 6858000"/>
              <a:gd name="connsiteX236" fmla="*/ 11297048 w 12192000"/>
              <a:gd name="connsiteY236" fmla="*/ 4891747 h 6858000"/>
              <a:gd name="connsiteX237" fmla="*/ 11312264 w 12192000"/>
              <a:gd name="connsiteY237" fmla="*/ 4862486 h 6858000"/>
              <a:gd name="connsiteX238" fmla="*/ 11322798 w 12192000"/>
              <a:gd name="connsiteY238" fmla="*/ 4827372 h 6858000"/>
              <a:gd name="connsiteX239" fmla="*/ 11327480 w 12192000"/>
              <a:gd name="connsiteY239" fmla="*/ 4791088 h 6858000"/>
              <a:gd name="connsiteX240" fmla="*/ 11328650 w 12192000"/>
              <a:gd name="connsiteY240" fmla="*/ 4753633 h 6858000"/>
              <a:gd name="connsiteX241" fmla="*/ 11325139 w 12192000"/>
              <a:gd name="connsiteY241" fmla="*/ 4713838 h 6858000"/>
              <a:gd name="connsiteX242" fmla="*/ 11320457 w 12192000"/>
              <a:gd name="connsiteY242" fmla="*/ 4674042 h 6858000"/>
              <a:gd name="connsiteX243" fmla="*/ 11314605 w 12192000"/>
              <a:gd name="connsiteY243" fmla="*/ 4634247 h 6858000"/>
              <a:gd name="connsiteX244" fmla="*/ 11309923 w 12192000"/>
              <a:gd name="connsiteY244" fmla="*/ 4594451 h 6858000"/>
              <a:gd name="connsiteX245" fmla="*/ 11307582 w 12192000"/>
              <a:gd name="connsiteY245" fmla="*/ 4554655 h 6858000"/>
              <a:gd name="connsiteX246" fmla="*/ 11307582 w 12192000"/>
              <a:gd name="connsiteY246" fmla="*/ 4516030 h 6858000"/>
              <a:gd name="connsiteX247" fmla="*/ 11312264 w 12192000"/>
              <a:gd name="connsiteY247" fmla="*/ 4479746 h 6858000"/>
              <a:gd name="connsiteX248" fmla="*/ 11321628 w 12192000"/>
              <a:gd name="connsiteY248" fmla="*/ 4443462 h 6858000"/>
              <a:gd name="connsiteX249" fmla="*/ 11335673 w 12192000"/>
              <a:gd name="connsiteY249" fmla="*/ 4409519 h 6858000"/>
              <a:gd name="connsiteX250" fmla="*/ 11354400 w 12192000"/>
              <a:gd name="connsiteY250" fmla="*/ 4374405 h 6858000"/>
              <a:gd name="connsiteX251" fmla="*/ 11373128 w 12192000"/>
              <a:gd name="connsiteY251" fmla="*/ 4339291 h 6858000"/>
              <a:gd name="connsiteX252" fmla="*/ 11394196 w 12192000"/>
              <a:gd name="connsiteY252" fmla="*/ 4304177 h 6858000"/>
              <a:gd name="connsiteX253" fmla="*/ 11414094 w 12192000"/>
              <a:gd name="connsiteY253" fmla="*/ 4270234 h 6858000"/>
              <a:gd name="connsiteX254" fmla="*/ 11431650 w 12192000"/>
              <a:gd name="connsiteY254" fmla="*/ 4233950 h 6858000"/>
              <a:gd name="connsiteX255" fmla="*/ 11445696 w 12192000"/>
              <a:gd name="connsiteY255" fmla="*/ 4198836 h 6858000"/>
              <a:gd name="connsiteX256" fmla="*/ 11455060 w 12192000"/>
              <a:gd name="connsiteY256" fmla="*/ 4162552 h 6858000"/>
              <a:gd name="connsiteX257" fmla="*/ 11458571 w 12192000"/>
              <a:gd name="connsiteY257" fmla="*/ 4125097 h 6858000"/>
              <a:gd name="connsiteX258" fmla="*/ 11455060 w 12192000"/>
              <a:gd name="connsiteY258" fmla="*/ 4087643 h 6858000"/>
              <a:gd name="connsiteX259" fmla="*/ 11445696 w 12192000"/>
              <a:gd name="connsiteY259" fmla="*/ 4051358 h 6858000"/>
              <a:gd name="connsiteX260" fmla="*/ 11431650 w 12192000"/>
              <a:gd name="connsiteY260" fmla="*/ 4016245 h 6858000"/>
              <a:gd name="connsiteX261" fmla="*/ 11414094 w 12192000"/>
              <a:gd name="connsiteY261" fmla="*/ 3979961 h 6858000"/>
              <a:gd name="connsiteX262" fmla="*/ 11394196 w 12192000"/>
              <a:gd name="connsiteY262" fmla="*/ 3946017 h 6858000"/>
              <a:gd name="connsiteX263" fmla="*/ 11373128 w 12192000"/>
              <a:gd name="connsiteY263" fmla="*/ 3910903 h 6858000"/>
              <a:gd name="connsiteX264" fmla="*/ 11354400 w 12192000"/>
              <a:gd name="connsiteY264" fmla="*/ 3875790 h 6858000"/>
              <a:gd name="connsiteX265" fmla="*/ 11335673 w 12192000"/>
              <a:gd name="connsiteY265" fmla="*/ 3840676 h 6858000"/>
              <a:gd name="connsiteX266" fmla="*/ 11321628 w 12192000"/>
              <a:gd name="connsiteY266" fmla="*/ 3806733 h 6858000"/>
              <a:gd name="connsiteX267" fmla="*/ 11312264 w 12192000"/>
              <a:gd name="connsiteY267" fmla="*/ 3770449 h 6858000"/>
              <a:gd name="connsiteX268" fmla="*/ 11307582 w 12192000"/>
              <a:gd name="connsiteY268" fmla="*/ 3734164 h 6858000"/>
              <a:gd name="connsiteX269" fmla="*/ 11307582 w 12192000"/>
              <a:gd name="connsiteY269" fmla="*/ 3695539 h 6858000"/>
              <a:gd name="connsiteX270" fmla="*/ 11309923 w 12192000"/>
              <a:gd name="connsiteY270" fmla="*/ 3655744 h 6858000"/>
              <a:gd name="connsiteX271" fmla="*/ 11314605 w 12192000"/>
              <a:gd name="connsiteY271" fmla="*/ 3615948 h 6858000"/>
              <a:gd name="connsiteX272" fmla="*/ 11320457 w 12192000"/>
              <a:gd name="connsiteY272" fmla="*/ 3576152 h 6858000"/>
              <a:gd name="connsiteX273" fmla="*/ 11325139 w 12192000"/>
              <a:gd name="connsiteY273" fmla="*/ 3536357 h 6858000"/>
              <a:gd name="connsiteX274" fmla="*/ 11328650 w 12192000"/>
              <a:gd name="connsiteY274" fmla="*/ 3496561 h 6858000"/>
              <a:gd name="connsiteX275" fmla="*/ 11327480 w 12192000"/>
              <a:gd name="connsiteY275" fmla="*/ 3459107 h 6858000"/>
              <a:gd name="connsiteX276" fmla="*/ 11322798 w 12192000"/>
              <a:gd name="connsiteY276" fmla="*/ 3422822 h 6858000"/>
              <a:gd name="connsiteX277" fmla="*/ 11312264 w 12192000"/>
              <a:gd name="connsiteY277" fmla="*/ 3387709 h 6858000"/>
              <a:gd name="connsiteX278" fmla="*/ 11297048 w 12192000"/>
              <a:gd name="connsiteY278" fmla="*/ 3358447 h 6858000"/>
              <a:gd name="connsiteX279" fmla="*/ 11277150 w 12192000"/>
              <a:gd name="connsiteY279" fmla="*/ 3330356 h 6858000"/>
              <a:gd name="connsiteX280" fmla="*/ 11253741 w 12192000"/>
              <a:gd name="connsiteY280" fmla="*/ 3305777 h 6858000"/>
              <a:gd name="connsiteX281" fmla="*/ 11226820 w 12192000"/>
              <a:gd name="connsiteY281" fmla="*/ 3281197 h 6858000"/>
              <a:gd name="connsiteX282" fmla="*/ 11198729 w 12192000"/>
              <a:gd name="connsiteY282" fmla="*/ 3258958 h 6858000"/>
              <a:gd name="connsiteX283" fmla="*/ 11169468 w 12192000"/>
              <a:gd name="connsiteY283" fmla="*/ 3236720 h 6858000"/>
              <a:gd name="connsiteX284" fmla="*/ 11139036 w 12192000"/>
              <a:gd name="connsiteY284" fmla="*/ 3214481 h 6858000"/>
              <a:gd name="connsiteX285" fmla="*/ 11110945 w 12192000"/>
              <a:gd name="connsiteY285" fmla="*/ 3192242 h 6858000"/>
              <a:gd name="connsiteX286" fmla="*/ 11084024 w 12192000"/>
              <a:gd name="connsiteY286" fmla="*/ 3168833 h 6858000"/>
              <a:gd name="connsiteX287" fmla="*/ 11060615 w 12192000"/>
              <a:gd name="connsiteY287" fmla="*/ 3141913 h 6858000"/>
              <a:gd name="connsiteX288" fmla="*/ 11039547 w 12192000"/>
              <a:gd name="connsiteY288" fmla="*/ 3116162 h 6858000"/>
              <a:gd name="connsiteX289" fmla="*/ 11023160 w 12192000"/>
              <a:gd name="connsiteY289" fmla="*/ 3086901 h 6858000"/>
              <a:gd name="connsiteX290" fmla="*/ 11009115 w 12192000"/>
              <a:gd name="connsiteY290" fmla="*/ 3055299 h 6858000"/>
              <a:gd name="connsiteX291" fmla="*/ 10997410 w 12192000"/>
              <a:gd name="connsiteY291" fmla="*/ 3021355 h 6858000"/>
              <a:gd name="connsiteX292" fmla="*/ 10986876 w 12192000"/>
              <a:gd name="connsiteY292" fmla="*/ 2986242 h 6858000"/>
              <a:gd name="connsiteX293" fmla="*/ 10977513 w 12192000"/>
              <a:gd name="connsiteY293" fmla="*/ 2951128 h 6858000"/>
              <a:gd name="connsiteX294" fmla="*/ 10968149 w 12192000"/>
              <a:gd name="connsiteY294" fmla="*/ 2914844 h 6858000"/>
              <a:gd name="connsiteX295" fmla="*/ 10957615 w 12192000"/>
              <a:gd name="connsiteY295" fmla="*/ 2880900 h 6858000"/>
              <a:gd name="connsiteX296" fmla="*/ 10945910 w 12192000"/>
              <a:gd name="connsiteY296" fmla="*/ 2846957 h 6858000"/>
              <a:gd name="connsiteX297" fmla="*/ 10931865 w 12192000"/>
              <a:gd name="connsiteY297" fmla="*/ 2815355 h 6858000"/>
              <a:gd name="connsiteX298" fmla="*/ 10914308 w 12192000"/>
              <a:gd name="connsiteY298" fmla="*/ 2787264 h 6858000"/>
              <a:gd name="connsiteX299" fmla="*/ 10893240 w 12192000"/>
              <a:gd name="connsiteY299" fmla="*/ 2761514 h 6858000"/>
              <a:gd name="connsiteX300" fmla="*/ 10867490 w 12192000"/>
              <a:gd name="connsiteY300" fmla="*/ 2740445 h 6858000"/>
              <a:gd name="connsiteX301" fmla="*/ 10839399 w 12192000"/>
              <a:gd name="connsiteY301" fmla="*/ 2722888 h 6858000"/>
              <a:gd name="connsiteX302" fmla="*/ 10807796 w 12192000"/>
              <a:gd name="connsiteY302" fmla="*/ 2708843 h 6858000"/>
              <a:gd name="connsiteX303" fmla="*/ 10773853 w 12192000"/>
              <a:gd name="connsiteY303" fmla="*/ 2697138 h 6858000"/>
              <a:gd name="connsiteX304" fmla="*/ 10739910 w 12192000"/>
              <a:gd name="connsiteY304" fmla="*/ 2686604 h 6858000"/>
              <a:gd name="connsiteX305" fmla="*/ 10703626 w 12192000"/>
              <a:gd name="connsiteY305" fmla="*/ 2677241 h 6858000"/>
              <a:gd name="connsiteX306" fmla="*/ 10668512 w 12192000"/>
              <a:gd name="connsiteY306" fmla="*/ 2667877 h 6858000"/>
              <a:gd name="connsiteX307" fmla="*/ 10633398 w 12192000"/>
              <a:gd name="connsiteY307" fmla="*/ 2657343 h 6858000"/>
              <a:gd name="connsiteX308" fmla="*/ 10599455 w 12192000"/>
              <a:gd name="connsiteY308" fmla="*/ 2645638 h 6858000"/>
              <a:gd name="connsiteX309" fmla="*/ 10567852 w 12192000"/>
              <a:gd name="connsiteY309" fmla="*/ 2631593 h 6858000"/>
              <a:gd name="connsiteX310" fmla="*/ 10538591 w 12192000"/>
              <a:gd name="connsiteY310" fmla="*/ 2615206 h 6858000"/>
              <a:gd name="connsiteX311" fmla="*/ 10512841 w 12192000"/>
              <a:gd name="connsiteY311" fmla="*/ 2594138 h 6858000"/>
              <a:gd name="connsiteX312" fmla="*/ 10485920 w 12192000"/>
              <a:gd name="connsiteY312" fmla="*/ 2570729 h 6858000"/>
              <a:gd name="connsiteX313" fmla="*/ 10462511 w 12192000"/>
              <a:gd name="connsiteY313" fmla="*/ 2543808 h 6858000"/>
              <a:gd name="connsiteX314" fmla="*/ 10440272 w 12192000"/>
              <a:gd name="connsiteY314" fmla="*/ 2515717 h 6858000"/>
              <a:gd name="connsiteX315" fmla="*/ 10418034 w 12192000"/>
              <a:gd name="connsiteY315" fmla="*/ 2486456 h 6858000"/>
              <a:gd name="connsiteX316" fmla="*/ 10395795 w 12192000"/>
              <a:gd name="connsiteY316" fmla="*/ 2457194 h 6858000"/>
              <a:gd name="connsiteX317" fmla="*/ 10373556 w 12192000"/>
              <a:gd name="connsiteY317" fmla="*/ 2429103 h 6858000"/>
              <a:gd name="connsiteX318" fmla="*/ 10348977 w 12192000"/>
              <a:gd name="connsiteY318" fmla="*/ 2402183 h 6858000"/>
              <a:gd name="connsiteX319" fmla="*/ 10324397 w 12192000"/>
              <a:gd name="connsiteY319" fmla="*/ 2378774 h 6858000"/>
              <a:gd name="connsiteX320" fmla="*/ 10296306 w 12192000"/>
              <a:gd name="connsiteY320" fmla="*/ 2358876 h 6858000"/>
              <a:gd name="connsiteX321" fmla="*/ 10267044 w 12192000"/>
              <a:gd name="connsiteY321" fmla="*/ 2343660 h 6858000"/>
              <a:gd name="connsiteX322" fmla="*/ 10231931 w 12192000"/>
              <a:gd name="connsiteY322" fmla="*/ 2333126 h 6858000"/>
              <a:gd name="connsiteX323" fmla="*/ 10195647 w 12192000"/>
              <a:gd name="connsiteY323" fmla="*/ 2328444 h 6858000"/>
              <a:gd name="connsiteX324" fmla="*/ 10158192 w 12192000"/>
              <a:gd name="connsiteY324" fmla="*/ 2327274 h 6858000"/>
              <a:gd name="connsiteX325" fmla="*/ 10118396 w 12192000"/>
              <a:gd name="connsiteY325" fmla="*/ 2330785 h 6858000"/>
              <a:gd name="connsiteX326" fmla="*/ 10078601 w 12192000"/>
              <a:gd name="connsiteY326" fmla="*/ 2335467 h 6858000"/>
              <a:gd name="connsiteX327" fmla="*/ 10038805 w 12192000"/>
              <a:gd name="connsiteY327" fmla="*/ 2341319 h 6858000"/>
              <a:gd name="connsiteX328" fmla="*/ 9999010 w 12192000"/>
              <a:gd name="connsiteY328" fmla="*/ 2346001 h 6858000"/>
              <a:gd name="connsiteX329" fmla="*/ 9959214 w 12192000"/>
              <a:gd name="connsiteY329" fmla="*/ 2348342 h 6858000"/>
              <a:gd name="connsiteX330" fmla="*/ 9920589 w 12192000"/>
              <a:gd name="connsiteY330" fmla="*/ 2348342 h 6858000"/>
              <a:gd name="connsiteX331" fmla="*/ 9884305 w 12192000"/>
              <a:gd name="connsiteY331" fmla="*/ 2343660 h 6858000"/>
              <a:gd name="connsiteX332" fmla="*/ 9846850 w 12192000"/>
              <a:gd name="connsiteY332" fmla="*/ 2334296 h 6858000"/>
              <a:gd name="connsiteX333" fmla="*/ 9812907 w 12192000"/>
              <a:gd name="connsiteY333" fmla="*/ 2320251 h 6858000"/>
              <a:gd name="connsiteX334" fmla="*/ 9777793 w 12192000"/>
              <a:gd name="connsiteY334" fmla="*/ 2301524 h 6858000"/>
              <a:gd name="connsiteX335" fmla="*/ 9742679 w 12192000"/>
              <a:gd name="connsiteY335" fmla="*/ 2282796 h 6858000"/>
              <a:gd name="connsiteX336" fmla="*/ 9707566 w 12192000"/>
              <a:gd name="connsiteY336" fmla="*/ 2261728 h 6858000"/>
              <a:gd name="connsiteX337" fmla="*/ 9673622 w 12192000"/>
              <a:gd name="connsiteY337" fmla="*/ 2241830 h 6858000"/>
              <a:gd name="connsiteX338" fmla="*/ 9637338 w 12192000"/>
              <a:gd name="connsiteY338" fmla="*/ 2224273 h 6858000"/>
              <a:gd name="connsiteX339" fmla="*/ 9602224 w 12192000"/>
              <a:gd name="connsiteY339" fmla="*/ 2210228 h 6858000"/>
              <a:gd name="connsiteX340" fmla="*/ 9565940 w 12192000"/>
              <a:gd name="connsiteY340" fmla="*/ 2200864 h 6858000"/>
              <a:gd name="connsiteX341" fmla="*/ 9528486 w 12192000"/>
              <a:gd name="connsiteY341" fmla="*/ 219735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Lst>
            <a:rect l="l" t="t" r="r" b="b"/>
            <a:pathLst>
              <a:path w="12192000" h="6858000">
                <a:moveTo>
                  <a:pt x="0" y="0"/>
                </a:moveTo>
                <a:lnTo>
                  <a:pt x="12192000" y="0"/>
                </a:lnTo>
                <a:lnTo>
                  <a:pt x="12192000" y="6858000"/>
                </a:lnTo>
                <a:lnTo>
                  <a:pt x="0" y="6858000"/>
                </a:lnTo>
                <a:lnTo>
                  <a:pt x="0" y="0"/>
                </a:lnTo>
                <a:close/>
                <a:moveTo>
                  <a:pt x="9528486" y="2197353"/>
                </a:moveTo>
                <a:lnTo>
                  <a:pt x="9491031" y="2200864"/>
                </a:lnTo>
                <a:lnTo>
                  <a:pt x="9454747" y="2210228"/>
                </a:lnTo>
                <a:lnTo>
                  <a:pt x="9419633" y="2224273"/>
                </a:lnTo>
                <a:lnTo>
                  <a:pt x="9383349" y="2241830"/>
                </a:lnTo>
                <a:lnTo>
                  <a:pt x="9349405" y="2261728"/>
                </a:lnTo>
                <a:lnTo>
                  <a:pt x="9314292" y="2282796"/>
                </a:lnTo>
                <a:lnTo>
                  <a:pt x="9279178" y="2301524"/>
                </a:lnTo>
                <a:lnTo>
                  <a:pt x="9244064" y="2320251"/>
                </a:lnTo>
                <a:lnTo>
                  <a:pt x="9208950" y="2334296"/>
                </a:lnTo>
                <a:lnTo>
                  <a:pt x="9172666" y="2343660"/>
                </a:lnTo>
                <a:lnTo>
                  <a:pt x="9136382" y="2348342"/>
                </a:lnTo>
                <a:lnTo>
                  <a:pt x="9097757" y="2348342"/>
                </a:lnTo>
                <a:lnTo>
                  <a:pt x="9057961" y="2346001"/>
                </a:lnTo>
                <a:lnTo>
                  <a:pt x="9018166" y="2341319"/>
                </a:lnTo>
                <a:lnTo>
                  <a:pt x="8978370" y="2335467"/>
                </a:lnTo>
                <a:lnTo>
                  <a:pt x="8938575" y="2330785"/>
                </a:lnTo>
                <a:lnTo>
                  <a:pt x="8898779" y="2327274"/>
                </a:lnTo>
                <a:lnTo>
                  <a:pt x="8861324" y="2328444"/>
                </a:lnTo>
                <a:lnTo>
                  <a:pt x="8825040" y="2333126"/>
                </a:lnTo>
                <a:lnTo>
                  <a:pt x="8789926" y="2343660"/>
                </a:lnTo>
                <a:lnTo>
                  <a:pt x="8760665" y="2358876"/>
                </a:lnTo>
                <a:lnTo>
                  <a:pt x="8732574" y="2378774"/>
                </a:lnTo>
                <a:lnTo>
                  <a:pt x="8707994" y="2402183"/>
                </a:lnTo>
                <a:lnTo>
                  <a:pt x="8683415" y="2429103"/>
                </a:lnTo>
                <a:lnTo>
                  <a:pt x="8661176" y="2457194"/>
                </a:lnTo>
                <a:lnTo>
                  <a:pt x="8638937" y="2486456"/>
                </a:lnTo>
                <a:lnTo>
                  <a:pt x="8616699" y="2515717"/>
                </a:lnTo>
                <a:lnTo>
                  <a:pt x="8594460" y="2543808"/>
                </a:lnTo>
                <a:lnTo>
                  <a:pt x="8571051" y="2570729"/>
                </a:lnTo>
                <a:lnTo>
                  <a:pt x="8544130" y="2594138"/>
                </a:lnTo>
                <a:lnTo>
                  <a:pt x="8518380" y="2615206"/>
                </a:lnTo>
                <a:lnTo>
                  <a:pt x="8489119" y="2631593"/>
                </a:lnTo>
                <a:lnTo>
                  <a:pt x="8457516" y="2645638"/>
                </a:lnTo>
                <a:lnTo>
                  <a:pt x="8423573" y="2657343"/>
                </a:lnTo>
                <a:lnTo>
                  <a:pt x="8388459" y="2667877"/>
                </a:lnTo>
                <a:lnTo>
                  <a:pt x="8353346" y="2677241"/>
                </a:lnTo>
                <a:lnTo>
                  <a:pt x="8317062" y="2686604"/>
                </a:lnTo>
                <a:lnTo>
                  <a:pt x="8283118" y="2697138"/>
                </a:lnTo>
                <a:lnTo>
                  <a:pt x="8249175" y="2708843"/>
                </a:lnTo>
                <a:lnTo>
                  <a:pt x="8217573" y="2722888"/>
                </a:lnTo>
                <a:lnTo>
                  <a:pt x="8189482" y="2740445"/>
                </a:lnTo>
                <a:lnTo>
                  <a:pt x="8163732" y="2761514"/>
                </a:lnTo>
                <a:lnTo>
                  <a:pt x="8142663" y="2787264"/>
                </a:lnTo>
                <a:lnTo>
                  <a:pt x="8125106" y="2815355"/>
                </a:lnTo>
                <a:lnTo>
                  <a:pt x="8111061" y="2846957"/>
                </a:lnTo>
                <a:lnTo>
                  <a:pt x="8099356" y="2880900"/>
                </a:lnTo>
                <a:lnTo>
                  <a:pt x="8088822" y="2914844"/>
                </a:lnTo>
                <a:lnTo>
                  <a:pt x="8079459" y="2951128"/>
                </a:lnTo>
                <a:lnTo>
                  <a:pt x="8070095" y="2986242"/>
                </a:lnTo>
                <a:lnTo>
                  <a:pt x="8059561" y="3021355"/>
                </a:lnTo>
                <a:lnTo>
                  <a:pt x="8047856" y="3055299"/>
                </a:lnTo>
                <a:lnTo>
                  <a:pt x="8033811" y="3086901"/>
                </a:lnTo>
                <a:lnTo>
                  <a:pt x="8017424" y="3116162"/>
                </a:lnTo>
                <a:lnTo>
                  <a:pt x="7996356" y="3141913"/>
                </a:lnTo>
                <a:lnTo>
                  <a:pt x="7972947" y="3168833"/>
                </a:lnTo>
                <a:lnTo>
                  <a:pt x="7946026" y="3192242"/>
                </a:lnTo>
                <a:lnTo>
                  <a:pt x="7916765" y="3214481"/>
                </a:lnTo>
                <a:lnTo>
                  <a:pt x="7887503" y="3236720"/>
                </a:lnTo>
                <a:lnTo>
                  <a:pt x="7858242" y="3258958"/>
                </a:lnTo>
                <a:lnTo>
                  <a:pt x="7830151" y="3281197"/>
                </a:lnTo>
                <a:lnTo>
                  <a:pt x="7803230" y="3305777"/>
                </a:lnTo>
                <a:lnTo>
                  <a:pt x="7779821" y="3330356"/>
                </a:lnTo>
                <a:lnTo>
                  <a:pt x="7759923" y="3358447"/>
                </a:lnTo>
                <a:lnTo>
                  <a:pt x="7744708" y="3387709"/>
                </a:lnTo>
                <a:lnTo>
                  <a:pt x="7734173" y="3422822"/>
                </a:lnTo>
                <a:lnTo>
                  <a:pt x="7729492" y="3459107"/>
                </a:lnTo>
                <a:lnTo>
                  <a:pt x="7728321" y="3496561"/>
                </a:lnTo>
                <a:lnTo>
                  <a:pt x="7731832" y="3536357"/>
                </a:lnTo>
                <a:lnTo>
                  <a:pt x="7736514" y="3576152"/>
                </a:lnTo>
                <a:lnTo>
                  <a:pt x="7742367" y="3615948"/>
                </a:lnTo>
                <a:lnTo>
                  <a:pt x="7747048" y="3655744"/>
                </a:lnTo>
                <a:lnTo>
                  <a:pt x="7749389" y="3695539"/>
                </a:lnTo>
                <a:lnTo>
                  <a:pt x="7749389" y="3734164"/>
                </a:lnTo>
                <a:lnTo>
                  <a:pt x="7744708" y="3770449"/>
                </a:lnTo>
                <a:lnTo>
                  <a:pt x="7735344" y="3806733"/>
                </a:lnTo>
                <a:lnTo>
                  <a:pt x="7721298" y="3840676"/>
                </a:lnTo>
                <a:lnTo>
                  <a:pt x="7703741" y="3875790"/>
                </a:lnTo>
                <a:lnTo>
                  <a:pt x="7683844" y="3910903"/>
                </a:lnTo>
                <a:lnTo>
                  <a:pt x="7662775" y="3946017"/>
                </a:lnTo>
                <a:lnTo>
                  <a:pt x="7642878" y="3979961"/>
                </a:lnTo>
                <a:lnTo>
                  <a:pt x="7625321" y="4016245"/>
                </a:lnTo>
                <a:lnTo>
                  <a:pt x="7611275" y="4051358"/>
                </a:lnTo>
                <a:lnTo>
                  <a:pt x="7601912" y="4087643"/>
                </a:lnTo>
                <a:lnTo>
                  <a:pt x="7598400" y="4125097"/>
                </a:lnTo>
                <a:lnTo>
                  <a:pt x="7601912" y="4162552"/>
                </a:lnTo>
                <a:lnTo>
                  <a:pt x="7611275" y="4198836"/>
                </a:lnTo>
                <a:lnTo>
                  <a:pt x="7625321" y="4233950"/>
                </a:lnTo>
                <a:lnTo>
                  <a:pt x="7642878" y="4270234"/>
                </a:lnTo>
                <a:lnTo>
                  <a:pt x="7662775" y="4304177"/>
                </a:lnTo>
                <a:lnTo>
                  <a:pt x="7683844" y="4339291"/>
                </a:lnTo>
                <a:lnTo>
                  <a:pt x="7703741" y="4374405"/>
                </a:lnTo>
                <a:lnTo>
                  <a:pt x="7721298" y="4409519"/>
                </a:lnTo>
                <a:lnTo>
                  <a:pt x="7735344" y="4443462"/>
                </a:lnTo>
                <a:lnTo>
                  <a:pt x="7744708" y="4479746"/>
                </a:lnTo>
                <a:lnTo>
                  <a:pt x="7749389" y="4516030"/>
                </a:lnTo>
                <a:lnTo>
                  <a:pt x="7749389" y="4554655"/>
                </a:lnTo>
                <a:lnTo>
                  <a:pt x="7747048" y="4594451"/>
                </a:lnTo>
                <a:lnTo>
                  <a:pt x="7742367" y="4634247"/>
                </a:lnTo>
                <a:lnTo>
                  <a:pt x="7736514" y="4674042"/>
                </a:lnTo>
                <a:lnTo>
                  <a:pt x="7731832" y="4713838"/>
                </a:lnTo>
                <a:lnTo>
                  <a:pt x="7728321" y="4753633"/>
                </a:lnTo>
                <a:lnTo>
                  <a:pt x="7729492" y="4791088"/>
                </a:lnTo>
                <a:lnTo>
                  <a:pt x="7734173" y="4827372"/>
                </a:lnTo>
                <a:lnTo>
                  <a:pt x="7744708" y="4862486"/>
                </a:lnTo>
                <a:lnTo>
                  <a:pt x="7759923" y="4891747"/>
                </a:lnTo>
                <a:lnTo>
                  <a:pt x="7779821" y="4919838"/>
                </a:lnTo>
                <a:lnTo>
                  <a:pt x="7803230" y="4944418"/>
                </a:lnTo>
                <a:lnTo>
                  <a:pt x="7830151" y="4968998"/>
                </a:lnTo>
                <a:lnTo>
                  <a:pt x="7858242" y="4991236"/>
                </a:lnTo>
                <a:lnTo>
                  <a:pt x="7887503" y="5013475"/>
                </a:lnTo>
                <a:lnTo>
                  <a:pt x="7916765" y="5035714"/>
                </a:lnTo>
                <a:lnTo>
                  <a:pt x="7946026" y="5057952"/>
                </a:lnTo>
                <a:lnTo>
                  <a:pt x="7972947" y="5081362"/>
                </a:lnTo>
                <a:lnTo>
                  <a:pt x="7996356" y="5108282"/>
                </a:lnTo>
                <a:lnTo>
                  <a:pt x="8017424" y="5134032"/>
                </a:lnTo>
                <a:lnTo>
                  <a:pt x="8033811" y="5163294"/>
                </a:lnTo>
                <a:lnTo>
                  <a:pt x="8047856" y="5194896"/>
                </a:lnTo>
                <a:lnTo>
                  <a:pt x="8059561" y="5228839"/>
                </a:lnTo>
                <a:lnTo>
                  <a:pt x="8070095" y="5263953"/>
                </a:lnTo>
                <a:lnTo>
                  <a:pt x="8079459" y="5299067"/>
                </a:lnTo>
                <a:lnTo>
                  <a:pt x="8088822" y="5335351"/>
                </a:lnTo>
                <a:lnTo>
                  <a:pt x="8099356" y="5369294"/>
                </a:lnTo>
                <a:lnTo>
                  <a:pt x="8111061" y="5403238"/>
                </a:lnTo>
                <a:lnTo>
                  <a:pt x="8125106" y="5434840"/>
                </a:lnTo>
                <a:lnTo>
                  <a:pt x="8142663" y="5462931"/>
                </a:lnTo>
                <a:lnTo>
                  <a:pt x="8163732" y="5488681"/>
                </a:lnTo>
                <a:lnTo>
                  <a:pt x="8189482" y="5509749"/>
                </a:lnTo>
                <a:lnTo>
                  <a:pt x="8217573" y="5527306"/>
                </a:lnTo>
                <a:lnTo>
                  <a:pt x="8249175" y="5541352"/>
                </a:lnTo>
                <a:lnTo>
                  <a:pt x="8283118" y="5553056"/>
                </a:lnTo>
                <a:lnTo>
                  <a:pt x="8317062" y="5563590"/>
                </a:lnTo>
                <a:lnTo>
                  <a:pt x="8353346" y="5572954"/>
                </a:lnTo>
                <a:lnTo>
                  <a:pt x="8388459" y="5582318"/>
                </a:lnTo>
                <a:lnTo>
                  <a:pt x="8423573" y="5592852"/>
                </a:lnTo>
                <a:lnTo>
                  <a:pt x="8457516" y="5604556"/>
                </a:lnTo>
                <a:lnTo>
                  <a:pt x="8489119" y="5618602"/>
                </a:lnTo>
                <a:lnTo>
                  <a:pt x="8518380" y="5634988"/>
                </a:lnTo>
                <a:lnTo>
                  <a:pt x="8544130" y="5656057"/>
                </a:lnTo>
                <a:lnTo>
                  <a:pt x="8571051" y="5679466"/>
                </a:lnTo>
                <a:lnTo>
                  <a:pt x="8594460" y="5706386"/>
                </a:lnTo>
                <a:lnTo>
                  <a:pt x="8616699" y="5734477"/>
                </a:lnTo>
                <a:lnTo>
                  <a:pt x="8638937" y="5763739"/>
                </a:lnTo>
                <a:lnTo>
                  <a:pt x="8661176" y="5793000"/>
                </a:lnTo>
                <a:lnTo>
                  <a:pt x="8683415" y="5821091"/>
                </a:lnTo>
                <a:lnTo>
                  <a:pt x="8707994" y="5848012"/>
                </a:lnTo>
                <a:lnTo>
                  <a:pt x="8732574" y="5871421"/>
                </a:lnTo>
                <a:lnTo>
                  <a:pt x="8760665" y="5891319"/>
                </a:lnTo>
                <a:lnTo>
                  <a:pt x="8789926" y="5906535"/>
                </a:lnTo>
                <a:lnTo>
                  <a:pt x="8825040" y="5917069"/>
                </a:lnTo>
                <a:lnTo>
                  <a:pt x="8861324" y="5921751"/>
                </a:lnTo>
                <a:lnTo>
                  <a:pt x="8898779" y="5922921"/>
                </a:lnTo>
                <a:lnTo>
                  <a:pt x="8938575" y="5919410"/>
                </a:lnTo>
                <a:lnTo>
                  <a:pt x="8978370" y="5914728"/>
                </a:lnTo>
                <a:lnTo>
                  <a:pt x="9018166" y="5908876"/>
                </a:lnTo>
                <a:lnTo>
                  <a:pt x="9057961" y="5904194"/>
                </a:lnTo>
                <a:lnTo>
                  <a:pt x="9097757" y="5901853"/>
                </a:lnTo>
                <a:lnTo>
                  <a:pt x="9136382" y="5901853"/>
                </a:lnTo>
                <a:lnTo>
                  <a:pt x="9172666" y="5906535"/>
                </a:lnTo>
                <a:lnTo>
                  <a:pt x="9208950" y="5915898"/>
                </a:lnTo>
                <a:lnTo>
                  <a:pt x="9244064" y="5929944"/>
                </a:lnTo>
                <a:lnTo>
                  <a:pt x="9279178" y="5948671"/>
                </a:lnTo>
                <a:lnTo>
                  <a:pt x="9314292" y="5967398"/>
                </a:lnTo>
                <a:lnTo>
                  <a:pt x="9349405" y="5988467"/>
                </a:lnTo>
                <a:lnTo>
                  <a:pt x="9383349" y="6008364"/>
                </a:lnTo>
                <a:lnTo>
                  <a:pt x="9419633" y="6025921"/>
                </a:lnTo>
                <a:lnTo>
                  <a:pt x="9454747" y="6039967"/>
                </a:lnTo>
                <a:lnTo>
                  <a:pt x="9491031" y="6049331"/>
                </a:lnTo>
                <a:lnTo>
                  <a:pt x="9528486" y="6052842"/>
                </a:lnTo>
                <a:lnTo>
                  <a:pt x="9565940" y="6049331"/>
                </a:lnTo>
                <a:lnTo>
                  <a:pt x="9602224" y="6039967"/>
                </a:lnTo>
                <a:lnTo>
                  <a:pt x="9637338" y="6025921"/>
                </a:lnTo>
                <a:lnTo>
                  <a:pt x="9673622" y="6008364"/>
                </a:lnTo>
                <a:lnTo>
                  <a:pt x="9707566" y="5988467"/>
                </a:lnTo>
                <a:lnTo>
                  <a:pt x="9742679" y="5967398"/>
                </a:lnTo>
                <a:lnTo>
                  <a:pt x="9777793" y="5948671"/>
                </a:lnTo>
                <a:lnTo>
                  <a:pt x="9812907" y="5929944"/>
                </a:lnTo>
                <a:lnTo>
                  <a:pt x="9846850" y="5915898"/>
                </a:lnTo>
                <a:lnTo>
                  <a:pt x="9884305" y="5906535"/>
                </a:lnTo>
                <a:lnTo>
                  <a:pt x="9920589" y="5901853"/>
                </a:lnTo>
                <a:lnTo>
                  <a:pt x="9959214" y="5901853"/>
                </a:lnTo>
                <a:lnTo>
                  <a:pt x="9999010" y="5904194"/>
                </a:lnTo>
                <a:lnTo>
                  <a:pt x="10038805" y="5908876"/>
                </a:lnTo>
                <a:lnTo>
                  <a:pt x="10078601" y="5914728"/>
                </a:lnTo>
                <a:lnTo>
                  <a:pt x="10118396" y="5919410"/>
                </a:lnTo>
                <a:lnTo>
                  <a:pt x="10158192" y="5922921"/>
                </a:lnTo>
                <a:lnTo>
                  <a:pt x="10195647" y="5921751"/>
                </a:lnTo>
                <a:lnTo>
                  <a:pt x="10231931" y="5917069"/>
                </a:lnTo>
                <a:lnTo>
                  <a:pt x="10267044" y="5906535"/>
                </a:lnTo>
                <a:lnTo>
                  <a:pt x="10296306" y="5891319"/>
                </a:lnTo>
                <a:lnTo>
                  <a:pt x="10324397" y="5871421"/>
                </a:lnTo>
                <a:lnTo>
                  <a:pt x="10348977" y="5848012"/>
                </a:lnTo>
                <a:lnTo>
                  <a:pt x="10373556" y="5821091"/>
                </a:lnTo>
                <a:lnTo>
                  <a:pt x="10395795" y="5793000"/>
                </a:lnTo>
                <a:lnTo>
                  <a:pt x="10418034" y="5763739"/>
                </a:lnTo>
                <a:lnTo>
                  <a:pt x="10440272" y="5734477"/>
                </a:lnTo>
                <a:lnTo>
                  <a:pt x="10462511" y="5706386"/>
                </a:lnTo>
                <a:lnTo>
                  <a:pt x="10485920" y="5679466"/>
                </a:lnTo>
                <a:lnTo>
                  <a:pt x="10512841" y="5656057"/>
                </a:lnTo>
                <a:lnTo>
                  <a:pt x="10538591" y="5634988"/>
                </a:lnTo>
                <a:lnTo>
                  <a:pt x="10567852" y="5618602"/>
                </a:lnTo>
                <a:lnTo>
                  <a:pt x="10599455" y="5604556"/>
                </a:lnTo>
                <a:lnTo>
                  <a:pt x="10633398" y="5592852"/>
                </a:lnTo>
                <a:lnTo>
                  <a:pt x="10668512" y="5582318"/>
                </a:lnTo>
                <a:lnTo>
                  <a:pt x="10703626" y="5572954"/>
                </a:lnTo>
                <a:lnTo>
                  <a:pt x="10739910" y="5563590"/>
                </a:lnTo>
                <a:lnTo>
                  <a:pt x="10773853" y="5553056"/>
                </a:lnTo>
                <a:lnTo>
                  <a:pt x="10807796" y="5541352"/>
                </a:lnTo>
                <a:lnTo>
                  <a:pt x="10839399" y="5527306"/>
                </a:lnTo>
                <a:lnTo>
                  <a:pt x="10867490" y="5509749"/>
                </a:lnTo>
                <a:lnTo>
                  <a:pt x="10893240" y="5488681"/>
                </a:lnTo>
                <a:lnTo>
                  <a:pt x="10914308" y="5462931"/>
                </a:lnTo>
                <a:lnTo>
                  <a:pt x="10931865" y="5434840"/>
                </a:lnTo>
                <a:lnTo>
                  <a:pt x="10945910" y="5403238"/>
                </a:lnTo>
                <a:lnTo>
                  <a:pt x="10957615" y="5369294"/>
                </a:lnTo>
                <a:lnTo>
                  <a:pt x="10968149" y="5335351"/>
                </a:lnTo>
                <a:lnTo>
                  <a:pt x="10977513" y="5299067"/>
                </a:lnTo>
                <a:lnTo>
                  <a:pt x="10986876" y="5263953"/>
                </a:lnTo>
                <a:lnTo>
                  <a:pt x="10997410" y="5228839"/>
                </a:lnTo>
                <a:lnTo>
                  <a:pt x="11009115" y="5194896"/>
                </a:lnTo>
                <a:lnTo>
                  <a:pt x="11023160" y="5163294"/>
                </a:lnTo>
                <a:lnTo>
                  <a:pt x="11039547" y="5134032"/>
                </a:lnTo>
                <a:lnTo>
                  <a:pt x="11060615" y="5108282"/>
                </a:lnTo>
                <a:lnTo>
                  <a:pt x="11084024" y="5081362"/>
                </a:lnTo>
                <a:lnTo>
                  <a:pt x="11110945" y="5057952"/>
                </a:lnTo>
                <a:lnTo>
                  <a:pt x="11139036" y="5035714"/>
                </a:lnTo>
                <a:lnTo>
                  <a:pt x="11169468" y="5013475"/>
                </a:lnTo>
                <a:lnTo>
                  <a:pt x="11198729" y="4991236"/>
                </a:lnTo>
                <a:lnTo>
                  <a:pt x="11226820" y="4968998"/>
                </a:lnTo>
                <a:lnTo>
                  <a:pt x="11253741" y="4944418"/>
                </a:lnTo>
                <a:lnTo>
                  <a:pt x="11277150" y="4919838"/>
                </a:lnTo>
                <a:lnTo>
                  <a:pt x="11297048" y="4891747"/>
                </a:lnTo>
                <a:lnTo>
                  <a:pt x="11312264" y="4862486"/>
                </a:lnTo>
                <a:lnTo>
                  <a:pt x="11322798" y="4827372"/>
                </a:lnTo>
                <a:lnTo>
                  <a:pt x="11327480" y="4791088"/>
                </a:lnTo>
                <a:lnTo>
                  <a:pt x="11328650" y="4753633"/>
                </a:lnTo>
                <a:lnTo>
                  <a:pt x="11325139" y="4713838"/>
                </a:lnTo>
                <a:lnTo>
                  <a:pt x="11320457" y="4674042"/>
                </a:lnTo>
                <a:lnTo>
                  <a:pt x="11314605" y="4634247"/>
                </a:lnTo>
                <a:lnTo>
                  <a:pt x="11309923" y="4594451"/>
                </a:lnTo>
                <a:lnTo>
                  <a:pt x="11307582" y="4554655"/>
                </a:lnTo>
                <a:lnTo>
                  <a:pt x="11307582" y="4516030"/>
                </a:lnTo>
                <a:lnTo>
                  <a:pt x="11312264" y="4479746"/>
                </a:lnTo>
                <a:lnTo>
                  <a:pt x="11321628" y="4443462"/>
                </a:lnTo>
                <a:lnTo>
                  <a:pt x="11335673" y="4409519"/>
                </a:lnTo>
                <a:lnTo>
                  <a:pt x="11354400" y="4374405"/>
                </a:lnTo>
                <a:lnTo>
                  <a:pt x="11373128" y="4339291"/>
                </a:lnTo>
                <a:lnTo>
                  <a:pt x="11394196" y="4304177"/>
                </a:lnTo>
                <a:lnTo>
                  <a:pt x="11414094" y="4270234"/>
                </a:lnTo>
                <a:lnTo>
                  <a:pt x="11431650" y="4233950"/>
                </a:lnTo>
                <a:lnTo>
                  <a:pt x="11445696" y="4198836"/>
                </a:lnTo>
                <a:lnTo>
                  <a:pt x="11455060" y="4162552"/>
                </a:lnTo>
                <a:lnTo>
                  <a:pt x="11458571" y="4125097"/>
                </a:lnTo>
                <a:lnTo>
                  <a:pt x="11455060" y="4087643"/>
                </a:lnTo>
                <a:lnTo>
                  <a:pt x="11445696" y="4051358"/>
                </a:lnTo>
                <a:lnTo>
                  <a:pt x="11431650" y="4016245"/>
                </a:lnTo>
                <a:lnTo>
                  <a:pt x="11414094" y="3979961"/>
                </a:lnTo>
                <a:lnTo>
                  <a:pt x="11394196" y="3946017"/>
                </a:lnTo>
                <a:lnTo>
                  <a:pt x="11373128" y="3910903"/>
                </a:lnTo>
                <a:lnTo>
                  <a:pt x="11354400" y="3875790"/>
                </a:lnTo>
                <a:lnTo>
                  <a:pt x="11335673" y="3840676"/>
                </a:lnTo>
                <a:lnTo>
                  <a:pt x="11321628" y="3806733"/>
                </a:lnTo>
                <a:lnTo>
                  <a:pt x="11312264" y="3770449"/>
                </a:lnTo>
                <a:lnTo>
                  <a:pt x="11307582" y="3734164"/>
                </a:lnTo>
                <a:lnTo>
                  <a:pt x="11307582" y="3695539"/>
                </a:lnTo>
                <a:lnTo>
                  <a:pt x="11309923" y="3655744"/>
                </a:lnTo>
                <a:lnTo>
                  <a:pt x="11314605" y="3615948"/>
                </a:lnTo>
                <a:lnTo>
                  <a:pt x="11320457" y="3576152"/>
                </a:lnTo>
                <a:lnTo>
                  <a:pt x="11325139" y="3536357"/>
                </a:lnTo>
                <a:lnTo>
                  <a:pt x="11328650" y="3496561"/>
                </a:lnTo>
                <a:lnTo>
                  <a:pt x="11327480" y="3459107"/>
                </a:lnTo>
                <a:lnTo>
                  <a:pt x="11322798" y="3422822"/>
                </a:lnTo>
                <a:lnTo>
                  <a:pt x="11312264" y="3387709"/>
                </a:lnTo>
                <a:lnTo>
                  <a:pt x="11297048" y="3358447"/>
                </a:lnTo>
                <a:lnTo>
                  <a:pt x="11277150" y="3330356"/>
                </a:lnTo>
                <a:lnTo>
                  <a:pt x="11253741" y="3305777"/>
                </a:lnTo>
                <a:lnTo>
                  <a:pt x="11226820" y="3281197"/>
                </a:lnTo>
                <a:lnTo>
                  <a:pt x="11198729" y="3258958"/>
                </a:lnTo>
                <a:lnTo>
                  <a:pt x="11169468" y="3236720"/>
                </a:lnTo>
                <a:lnTo>
                  <a:pt x="11139036" y="3214481"/>
                </a:lnTo>
                <a:lnTo>
                  <a:pt x="11110945" y="3192242"/>
                </a:lnTo>
                <a:lnTo>
                  <a:pt x="11084024" y="3168833"/>
                </a:lnTo>
                <a:lnTo>
                  <a:pt x="11060615" y="3141913"/>
                </a:lnTo>
                <a:lnTo>
                  <a:pt x="11039547" y="3116162"/>
                </a:lnTo>
                <a:lnTo>
                  <a:pt x="11023160" y="3086901"/>
                </a:lnTo>
                <a:lnTo>
                  <a:pt x="11009115" y="3055299"/>
                </a:lnTo>
                <a:lnTo>
                  <a:pt x="10997410" y="3021355"/>
                </a:lnTo>
                <a:lnTo>
                  <a:pt x="10986876" y="2986242"/>
                </a:lnTo>
                <a:lnTo>
                  <a:pt x="10977513" y="2951128"/>
                </a:lnTo>
                <a:lnTo>
                  <a:pt x="10968149" y="2914844"/>
                </a:lnTo>
                <a:lnTo>
                  <a:pt x="10957615" y="2880900"/>
                </a:lnTo>
                <a:lnTo>
                  <a:pt x="10945910" y="2846957"/>
                </a:lnTo>
                <a:lnTo>
                  <a:pt x="10931865" y="2815355"/>
                </a:lnTo>
                <a:lnTo>
                  <a:pt x="10914308" y="2787264"/>
                </a:lnTo>
                <a:lnTo>
                  <a:pt x="10893240" y="2761514"/>
                </a:lnTo>
                <a:lnTo>
                  <a:pt x="10867490" y="2740445"/>
                </a:lnTo>
                <a:lnTo>
                  <a:pt x="10839399" y="2722888"/>
                </a:lnTo>
                <a:lnTo>
                  <a:pt x="10807796" y="2708843"/>
                </a:lnTo>
                <a:lnTo>
                  <a:pt x="10773853" y="2697138"/>
                </a:lnTo>
                <a:lnTo>
                  <a:pt x="10739910" y="2686604"/>
                </a:lnTo>
                <a:lnTo>
                  <a:pt x="10703626" y="2677241"/>
                </a:lnTo>
                <a:lnTo>
                  <a:pt x="10668512" y="2667877"/>
                </a:lnTo>
                <a:lnTo>
                  <a:pt x="10633398" y="2657343"/>
                </a:lnTo>
                <a:lnTo>
                  <a:pt x="10599455" y="2645638"/>
                </a:lnTo>
                <a:lnTo>
                  <a:pt x="10567852" y="2631593"/>
                </a:lnTo>
                <a:lnTo>
                  <a:pt x="10538591" y="2615206"/>
                </a:lnTo>
                <a:lnTo>
                  <a:pt x="10512841" y="2594138"/>
                </a:lnTo>
                <a:lnTo>
                  <a:pt x="10485920" y="2570729"/>
                </a:lnTo>
                <a:lnTo>
                  <a:pt x="10462511" y="2543808"/>
                </a:lnTo>
                <a:lnTo>
                  <a:pt x="10440272" y="2515717"/>
                </a:lnTo>
                <a:lnTo>
                  <a:pt x="10418034" y="2486456"/>
                </a:lnTo>
                <a:lnTo>
                  <a:pt x="10395795" y="2457194"/>
                </a:lnTo>
                <a:lnTo>
                  <a:pt x="10373556" y="2429103"/>
                </a:lnTo>
                <a:lnTo>
                  <a:pt x="10348977" y="2402183"/>
                </a:lnTo>
                <a:lnTo>
                  <a:pt x="10324397" y="2378774"/>
                </a:lnTo>
                <a:lnTo>
                  <a:pt x="10296306" y="2358876"/>
                </a:lnTo>
                <a:lnTo>
                  <a:pt x="10267044" y="2343660"/>
                </a:lnTo>
                <a:lnTo>
                  <a:pt x="10231931" y="2333126"/>
                </a:lnTo>
                <a:lnTo>
                  <a:pt x="10195647" y="2328444"/>
                </a:lnTo>
                <a:lnTo>
                  <a:pt x="10158192" y="2327274"/>
                </a:lnTo>
                <a:lnTo>
                  <a:pt x="10118396" y="2330785"/>
                </a:lnTo>
                <a:lnTo>
                  <a:pt x="10078601" y="2335467"/>
                </a:lnTo>
                <a:lnTo>
                  <a:pt x="10038805" y="2341319"/>
                </a:lnTo>
                <a:lnTo>
                  <a:pt x="9999010" y="2346001"/>
                </a:lnTo>
                <a:lnTo>
                  <a:pt x="9959214" y="2348342"/>
                </a:lnTo>
                <a:lnTo>
                  <a:pt x="9920589" y="2348342"/>
                </a:lnTo>
                <a:lnTo>
                  <a:pt x="9884305" y="2343660"/>
                </a:lnTo>
                <a:lnTo>
                  <a:pt x="9846850" y="2334296"/>
                </a:lnTo>
                <a:lnTo>
                  <a:pt x="9812907" y="2320251"/>
                </a:lnTo>
                <a:lnTo>
                  <a:pt x="9777793" y="2301524"/>
                </a:lnTo>
                <a:lnTo>
                  <a:pt x="9742679" y="2282796"/>
                </a:lnTo>
                <a:lnTo>
                  <a:pt x="9707566" y="2261728"/>
                </a:lnTo>
                <a:lnTo>
                  <a:pt x="9673622" y="2241830"/>
                </a:lnTo>
                <a:lnTo>
                  <a:pt x="9637338" y="2224273"/>
                </a:lnTo>
                <a:lnTo>
                  <a:pt x="9602224" y="2210228"/>
                </a:lnTo>
                <a:lnTo>
                  <a:pt x="9565940" y="2200864"/>
                </a:lnTo>
                <a:lnTo>
                  <a:pt x="9528486" y="2197353"/>
                </a:lnTo>
                <a:close/>
              </a:path>
            </a:pathLst>
          </a:custGeom>
          <a:solidFill>
            <a:schemeClr val="bg2"/>
          </a:solidFill>
          <a:ln w="101600">
            <a:noFill/>
            <a:prstDash val="solid"/>
            <a:round/>
            <a:headEnd/>
            <a:tailEnd/>
          </a:ln>
        </p:spPr>
      </p:sp>
      <p:sp>
        <p:nvSpPr>
          <p:cNvPr id="2" name="Title 1">
            <a:extLst>
              <a:ext uri="{FF2B5EF4-FFF2-40B4-BE49-F238E27FC236}">
                <a16:creationId xmlns:a16="http://schemas.microsoft.com/office/drawing/2014/main" id="{132FF515-EF20-5142-A328-6CA6A420A7B4}"/>
              </a:ext>
            </a:extLst>
          </p:cNvPr>
          <p:cNvSpPr>
            <a:spLocks noGrp="1"/>
          </p:cNvSpPr>
          <p:nvPr>
            <p:ph type="title"/>
          </p:nvPr>
        </p:nvSpPr>
        <p:spPr>
          <a:xfrm>
            <a:off x="1251678" y="382385"/>
            <a:ext cx="10178322" cy="1492132"/>
          </a:xfrm>
        </p:spPr>
        <p:txBody>
          <a:bodyPr>
            <a:normAutofit/>
          </a:bodyPr>
          <a:lstStyle/>
          <a:p>
            <a:r>
              <a:rPr lang="en-US" dirty="0"/>
              <a:t>Keeping your family healthy:</a:t>
            </a:r>
            <a:br>
              <a:rPr lang="en-US" dirty="0"/>
            </a:br>
            <a:r>
              <a:rPr lang="en-US" dirty="0"/>
              <a:t>eating healthy</a:t>
            </a:r>
          </a:p>
        </p:txBody>
      </p:sp>
      <p:sp>
        <p:nvSpPr>
          <p:cNvPr id="137" name="Freeform 6">
            <a:extLst>
              <a:ext uri="{FF2B5EF4-FFF2-40B4-BE49-F238E27FC236}">
                <a16:creationId xmlns:a16="http://schemas.microsoft.com/office/drawing/2014/main" id="{BB1F20CD-4B98-4DFB-A144-F00E825FD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A5925815-CC35-DB4E-B882-A9E8B4551078}"/>
              </a:ext>
            </a:extLst>
          </p:cNvPr>
          <p:cNvSpPr>
            <a:spLocks noGrp="1"/>
          </p:cNvSpPr>
          <p:nvPr>
            <p:ph idx="1"/>
          </p:nvPr>
        </p:nvSpPr>
        <p:spPr>
          <a:xfrm>
            <a:off x="1251678" y="2286001"/>
            <a:ext cx="6465041" cy="4300537"/>
          </a:xfrm>
        </p:spPr>
        <p:txBody>
          <a:bodyPr>
            <a:normAutofit lnSpcReduction="10000"/>
          </a:bodyPr>
          <a:lstStyle/>
          <a:p>
            <a:pPr marL="0" indent="0">
              <a:lnSpc>
                <a:spcPct val="100000"/>
              </a:lnSpc>
              <a:buNone/>
            </a:pPr>
            <a:r>
              <a:rPr lang="en-US" sz="1600" dirty="0"/>
              <a:t>A nutrient rich diet helps the immune system to function optimally.  A body that is fueled by healthy whole-foods is less likely to get sick.  Here are a few quick tips when planning your next grocery haul:</a:t>
            </a:r>
          </a:p>
          <a:p>
            <a:pPr>
              <a:lnSpc>
                <a:spcPct val="100000"/>
              </a:lnSpc>
            </a:pPr>
            <a:r>
              <a:rPr lang="en-US" sz="1600" b="1" dirty="0"/>
              <a:t>Shop the perimeter of the store </a:t>
            </a:r>
            <a:r>
              <a:rPr lang="en-US" sz="1600" dirty="0"/>
              <a:t>– fruits, vegetables, and perishable items are less likely to be filled with preservatives or additives.  Aim to shop along the perimeter of the grocery store for the majority of your foods</a:t>
            </a:r>
          </a:p>
          <a:p>
            <a:pPr>
              <a:lnSpc>
                <a:spcPct val="100000"/>
              </a:lnSpc>
            </a:pPr>
            <a:r>
              <a:rPr lang="en-US" sz="1600" b="1" dirty="0"/>
              <a:t>Eat the rainbow </a:t>
            </a:r>
            <a:r>
              <a:rPr lang="en-US" sz="1600" dirty="0"/>
              <a:t>– the more colorful the fruits and vegetables, the more antioxidants and vitamins they have in them.  </a:t>
            </a:r>
          </a:p>
          <a:p>
            <a:pPr>
              <a:lnSpc>
                <a:spcPct val="100000"/>
              </a:lnSpc>
            </a:pPr>
            <a:r>
              <a:rPr lang="en-US" sz="1600" b="1" dirty="0"/>
              <a:t>Order out less</a:t>
            </a:r>
            <a:r>
              <a:rPr lang="en-US" sz="1600" dirty="0"/>
              <a:t>– cooking your own food helps you to know what is in it and allows you to create wholesome foods that aren’t fat and grease laden </a:t>
            </a:r>
          </a:p>
          <a:p>
            <a:pPr>
              <a:lnSpc>
                <a:spcPct val="100000"/>
              </a:lnSpc>
            </a:pPr>
            <a:r>
              <a:rPr lang="en-US" sz="1600" b="1" dirty="0"/>
              <a:t>Snack on fruits and vegetables </a:t>
            </a:r>
            <a:r>
              <a:rPr lang="en-US" sz="1600" dirty="0"/>
              <a:t>– Packaged snacks typically have a lot of added sugars and preservatives, fruits and vegetables are a great alternative</a:t>
            </a:r>
          </a:p>
          <a:p>
            <a:pPr>
              <a:lnSpc>
                <a:spcPct val="100000"/>
              </a:lnSpc>
            </a:pPr>
            <a:r>
              <a:rPr lang="en-US" sz="1600" b="1" dirty="0"/>
              <a:t>Drink more water</a:t>
            </a:r>
            <a:r>
              <a:rPr lang="en-US" sz="1600" dirty="0"/>
              <a:t>– Stay hydrated by drinking water, and ditch juices and sports drinks that are usually loaded with added sugars </a:t>
            </a:r>
          </a:p>
          <a:p>
            <a:pPr>
              <a:lnSpc>
                <a:spcPct val="100000"/>
              </a:lnSpc>
            </a:pPr>
            <a:endParaRPr lang="en-US" sz="1300" dirty="0"/>
          </a:p>
          <a:p>
            <a:pPr marL="0" indent="0">
              <a:lnSpc>
                <a:spcPct val="100000"/>
              </a:lnSpc>
              <a:buNone/>
            </a:pPr>
            <a:endParaRPr lang="en-US" sz="1300" dirty="0"/>
          </a:p>
          <a:p>
            <a:pPr marL="457200" lvl="1" indent="0">
              <a:lnSpc>
                <a:spcPct val="100000"/>
              </a:lnSpc>
              <a:buNone/>
            </a:pPr>
            <a:endParaRPr lang="en-US" sz="1300" dirty="0"/>
          </a:p>
          <a:p>
            <a:pPr>
              <a:lnSpc>
                <a:spcPct val="100000"/>
              </a:lnSpc>
            </a:pPr>
            <a:endParaRPr lang="en-US" sz="1300" dirty="0"/>
          </a:p>
          <a:p>
            <a:pPr>
              <a:lnSpc>
                <a:spcPct val="100000"/>
              </a:lnSpc>
            </a:pPr>
            <a:endParaRPr lang="en-US" sz="1300" dirty="0"/>
          </a:p>
        </p:txBody>
      </p:sp>
      <p:sp>
        <p:nvSpPr>
          <p:cNvPr id="139" name="Rectangle 138">
            <a:extLst>
              <a:ext uri="{FF2B5EF4-FFF2-40B4-BE49-F238E27FC236}">
                <a16:creationId xmlns:a16="http://schemas.microsoft.com/office/drawing/2014/main" id="{674CA330-65E8-463F-88E1-A3F5F8656C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53289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FF515-EF20-5142-A328-6CA6A420A7B4}"/>
              </a:ext>
            </a:extLst>
          </p:cNvPr>
          <p:cNvSpPr>
            <a:spLocks noGrp="1"/>
          </p:cNvSpPr>
          <p:nvPr>
            <p:ph type="title"/>
          </p:nvPr>
        </p:nvSpPr>
        <p:spPr>
          <a:xfrm>
            <a:off x="5195727" y="382385"/>
            <a:ext cx="6335338" cy="1492132"/>
          </a:xfrm>
        </p:spPr>
        <p:txBody>
          <a:bodyPr>
            <a:normAutofit/>
          </a:bodyPr>
          <a:lstStyle/>
          <a:p>
            <a:r>
              <a:rPr lang="en-US" sz="3200" dirty="0"/>
              <a:t>Keeping your family healthy:</a:t>
            </a:r>
            <a:br>
              <a:rPr lang="en-US" sz="3200" dirty="0"/>
            </a:br>
            <a:r>
              <a:rPr lang="en-US" sz="3200" dirty="0"/>
              <a:t>don’t skip well doctor visits</a:t>
            </a:r>
          </a:p>
        </p:txBody>
      </p:sp>
      <p:pic>
        <p:nvPicPr>
          <p:cNvPr id="9218" name="Picture 2" descr="Ambulance, Doctor, Medical">
            <a:extLst>
              <a:ext uri="{FF2B5EF4-FFF2-40B4-BE49-F238E27FC236}">
                <a16:creationId xmlns:a16="http://schemas.microsoft.com/office/drawing/2014/main" id="{22BC3DDA-B356-5146-AE90-E3269C7528F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716" r="2" b="2"/>
          <a:stretch/>
        </p:blipFill>
        <p:spPr bwMode="auto">
          <a:xfrm>
            <a:off x="688434" y="-9525"/>
            <a:ext cx="4129822" cy="6867525"/>
          </a:xfrm>
          <a:prstGeom prst="rect">
            <a:avLst/>
          </a:prstGeom>
          <a:noFill/>
          <a:extLst>
            <a:ext uri="{909E8E84-426E-40DD-AFC4-6F175D3DCCD1}">
              <a14:hiddenFill xmlns:a14="http://schemas.microsoft.com/office/drawing/2010/main">
                <a:solidFill>
                  <a:srgbClr val="FFFFFF"/>
                </a:solidFill>
              </a14:hiddenFill>
            </a:ext>
          </a:extLst>
        </p:spPr>
      </p:pic>
      <p:sp>
        <p:nvSpPr>
          <p:cNvPr id="9220" name="Freeform 6">
            <a:extLst>
              <a:ext uri="{FF2B5EF4-FFF2-40B4-BE49-F238E27FC236}">
                <a16:creationId xmlns:a16="http://schemas.microsoft.com/office/drawing/2014/main" id="{6D937BEA-E790-4144-BC49-D7FC29F53E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A5925815-CC35-DB4E-B882-A9E8B4551078}"/>
              </a:ext>
            </a:extLst>
          </p:cNvPr>
          <p:cNvSpPr>
            <a:spLocks noGrp="1"/>
          </p:cNvSpPr>
          <p:nvPr>
            <p:ph idx="1"/>
          </p:nvPr>
        </p:nvSpPr>
        <p:spPr>
          <a:xfrm>
            <a:off x="5195727" y="2286001"/>
            <a:ext cx="6335338" cy="3593591"/>
          </a:xfrm>
        </p:spPr>
        <p:txBody>
          <a:bodyPr>
            <a:normAutofit fontScale="92500"/>
          </a:bodyPr>
          <a:lstStyle/>
          <a:p>
            <a:pPr marL="0" indent="0" algn="ctr">
              <a:buNone/>
            </a:pPr>
            <a:r>
              <a:rPr lang="en-US" sz="2800" dirty="0"/>
              <a:t>Routine doctor visits are more important than ever to make sure your child is up to date on their immunizations and physicals.  Your pediatrician's office is following all the necessary precautions, with some added safeguards in place, to ensure that your child will be able to attend well-visits without the risk of being exposed to any health threats</a:t>
            </a:r>
          </a:p>
          <a:p>
            <a:endParaRPr lang="en-US" dirty="0"/>
          </a:p>
          <a:p>
            <a:pPr marL="0" indent="0">
              <a:buNone/>
            </a:pPr>
            <a:endParaRPr lang="en-US" dirty="0"/>
          </a:p>
          <a:p>
            <a:pPr marL="457200" lvl="1" indent="0">
              <a:buNone/>
            </a:pPr>
            <a:endParaRPr lang="en-US" dirty="0"/>
          </a:p>
          <a:p>
            <a:endParaRPr lang="en-US" dirty="0"/>
          </a:p>
          <a:p>
            <a:endParaRPr lang="en-US" dirty="0"/>
          </a:p>
        </p:txBody>
      </p:sp>
      <p:sp>
        <p:nvSpPr>
          <p:cNvPr id="9221" name="Rectangle 72">
            <a:extLst>
              <a:ext uri="{FF2B5EF4-FFF2-40B4-BE49-F238E27FC236}">
                <a16:creationId xmlns:a16="http://schemas.microsoft.com/office/drawing/2014/main" id="{56E43BB3-11F2-4B6A-928E-1CE61757BF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7889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42" name="Picture 2" descr="Sunglasses, People, Water, Blue, Summer">
            <a:extLst>
              <a:ext uri="{FF2B5EF4-FFF2-40B4-BE49-F238E27FC236}">
                <a16:creationId xmlns:a16="http://schemas.microsoft.com/office/drawing/2014/main" id="{6AEEA3D4-1EA2-854F-A4C9-C9BF7F23671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279" r="44482" b="-1"/>
          <a:stretch/>
        </p:blipFill>
        <p:spPr bwMode="auto">
          <a:xfrm>
            <a:off x="7338646" y="10"/>
            <a:ext cx="4853354" cy="6857990"/>
          </a:xfrm>
          <a:prstGeom prst="rect">
            <a:avLst/>
          </a:prstGeom>
          <a:noFill/>
          <a:extLst>
            <a:ext uri="{909E8E84-426E-40DD-AFC4-6F175D3DCCD1}">
              <a14:hiddenFill xmlns:a14="http://schemas.microsoft.com/office/drawing/2010/main">
                <a:solidFill>
                  <a:srgbClr val="FFFFFF"/>
                </a:solidFill>
              </a14:hiddenFill>
            </a:ext>
          </a:extLst>
        </p:spPr>
      </p:pic>
      <p:sp>
        <p:nvSpPr>
          <p:cNvPr id="10244" name="Freeform 10">
            <a:extLst>
              <a:ext uri="{FF2B5EF4-FFF2-40B4-BE49-F238E27FC236}">
                <a16:creationId xmlns:a16="http://schemas.microsoft.com/office/drawing/2014/main" id="{DC52EE39-EEEF-49AA-9F99-8C3F6AA16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sp>
      <p:sp>
        <p:nvSpPr>
          <p:cNvPr id="2" name="Title 1">
            <a:extLst>
              <a:ext uri="{FF2B5EF4-FFF2-40B4-BE49-F238E27FC236}">
                <a16:creationId xmlns:a16="http://schemas.microsoft.com/office/drawing/2014/main" id="{132FF515-EF20-5142-A328-6CA6A420A7B4}"/>
              </a:ext>
            </a:extLst>
          </p:cNvPr>
          <p:cNvSpPr>
            <a:spLocks noGrp="1"/>
          </p:cNvSpPr>
          <p:nvPr>
            <p:ph type="title"/>
          </p:nvPr>
        </p:nvSpPr>
        <p:spPr>
          <a:xfrm>
            <a:off x="765051" y="382385"/>
            <a:ext cx="6015897" cy="1903616"/>
          </a:xfrm>
        </p:spPr>
        <p:txBody>
          <a:bodyPr>
            <a:normAutofit fontScale="90000"/>
          </a:bodyPr>
          <a:lstStyle/>
          <a:p>
            <a:r>
              <a:rPr lang="en-US" sz="3600" dirty="0"/>
              <a:t>Keeping your family healthy:</a:t>
            </a:r>
            <a:br>
              <a:rPr lang="en-US" sz="3600" dirty="0"/>
            </a:br>
            <a:r>
              <a:rPr lang="en-US" sz="3600" dirty="0"/>
              <a:t>make physical fitness a priority</a:t>
            </a:r>
          </a:p>
        </p:txBody>
      </p:sp>
      <p:sp>
        <p:nvSpPr>
          <p:cNvPr id="10245" name="Rectangle 72">
            <a:extLst>
              <a:ext uri="{FF2B5EF4-FFF2-40B4-BE49-F238E27FC236}">
                <a16:creationId xmlns:a16="http://schemas.microsoft.com/office/drawing/2014/main" id="{A8EBF079-674B-49EB-B295-57AAB9339E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5925815-CC35-DB4E-B882-A9E8B4551078}"/>
              </a:ext>
            </a:extLst>
          </p:cNvPr>
          <p:cNvSpPr>
            <a:spLocks noGrp="1"/>
          </p:cNvSpPr>
          <p:nvPr>
            <p:ph idx="1"/>
          </p:nvPr>
        </p:nvSpPr>
        <p:spPr>
          <a:xfrm>
            <a:off x="765051" y="2286001"/>
            <a:ext cx="6015897" cy="4189614"/>
          </a:xfrm>
        </p:spPr>
        <p:txBody>
          <a:bodyPr>
            <a:normAutofit/>
          </a:bodyPr>
          <a:lstStyle/>
          <a:p>
            <a:pPr marL="0" indent="0">
              <a:lnSpc>
                <a:spcPct val="100000"/>
              </a:lnSpc>
              <a:buNone/>
            </a:pPr>
            <a:r>
              <a:rPr lang="en-US" sz="1800" dirty="0"/>
              <a:t>If you are homeschooling your child, that means they are behind their computer screen or desk for many hours of the day.  Incorporating physical activity into the day will help them to focus on their schoolwork by getting their jitters out, and will keep their bodies healthy.  Try some of these fun break-time activities to keep your family moving:</a:t>
            </a:r>
          </a:p>
          <a:p>
            <a:pPr>
              <a:lnSpc>
                <a:spcPct val="100000"/>
              </a:lnSpc>
            </a:pPr>
            <a:r>
              <a:rPr lang="en-US" sz="1800" dirty="0"/>
              <a:t>Play soccer or catch</a:t>
            </a:r>
          </a:p>
          <a:p>
            <a:pPr>
              <a:lnSpc>
                <a:spcPct val="100000"/>
              </a:lnSpc>
            </a:pPr>
            <a:r>
              <a:rPr lang="en-US" sz="1800" dirty="0"/>
              <a:t>Set up an obstacle course </a:t>
            </a:r>
          </a:p>
          <a:p>
            <a:pPr>
              <a:lnSpc>
                <a:spcPct val="100000"/>
              </a:lnSpc>
            </a:pPr>
            <a:r>
              <a:rPr lang="en-US" sz="1800" dirty="0"/>
              <a:t>Relay races </a:t>
            </a:r>
          </a:p>
          <a:p>
            <a:pPr>
              <a:lnSpc>
                <a:spcPct val="100000"/>
              </a:lnSpc>
            </a:pPr>
            <a:r>
              <a:rPr lang="en-US" sz="1800" dirty="0"/>
              <a:t>Push up or jumping jack challenge</a:t>
            </a:r>
          </a:p>
          <a:p>
            <a:pPr>
              <a:lnSpc>
                <a:spcPct val="100000"/>
              </a:lnSpc>
            </a:pPr>
            <a:r>
              <a:rPr lang="en-US" sz="1800" dirty="0"/>
              <a:t>Swimming in the pool</a:t>
            </a:r>
          </a:p>
          <a:p>
            <a:pPr>
              <a:lnSpc>
                <a:spcPct val="100000"/>
              </a:lnSpc>
            </a:pPr>
            <a:endParaRPr lang="en-US" sz="1500" dirty="0"/>
          </a:p>
          <a:p>
            <a:pPr marL="0" indent="0">
              <a:lnSpc>
                <a:spcPct val="100000"/>
              </a:lnSpc>
              <a:buNone/>
            </a:pPr>
            <a:endParaRPr lang="en-US" sz="1500" dirty="0"/>
          </a:p>
          <a:p>
            <a:pPr marL="457200" lvl="1" indent="0">
              <a:lnSpc>
                <a:spcPct val="100000"/>
              </a:lnSpc>
              <a:buNone/>
            </a:pPr>
            <a:endParaRPr lang="en-US" sz="1500" dirty="0"/>
          </a:p>
          <a:p>
            <a:pPr>
              <a:lnSpc>
                <a:spcPct val="100000"/>
              </a:lnSpc>
            </a:pPr>
            <a:endParaRPr lang="en-US" sz="1500" dirty="0"/>
          </a:p>
          <a:p>
            <a:pPr>
              <a:lnSpc>
                <a:spcPct val="100000"/>
              </a:lnSpc>
            </a:pPr>
            <a:endParaRPr lang="en-US" sz="1500" dirty="0"/>
          </a:p>
        </p:txBody>
      </p:sp>
    </p:spTree>
    <p:extLst>
      <p:ext uri="{BB962C8B-B14F-4D97-AF65-F5344CB8AC3E}">
        <p14:creationId xmlns:p14="http://schemas.microsoft.com/office/powerpoint/2010/main" val="2372249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FF515-EF20-5142-A328-6CA6A420A7B4}"/>
              </a:ext>
            </a:extLst>
          </p:cNvPr>
          <p:cNvSpPr>
            <a:spLocks noGrp="1"/>
          </p:cNvSpPr>
          <p:nvPr>
            <p:ph type="title"/>
          </p:nvPr>
        </p:nvSpPr>
        <p:spPr>
          <a:xfrm>
            <a:off x="1251677" y="645105"/>
            <a:ext cx="4357499" cy="1320855"/>
          </a:xfrm>
        </p:spPr>
        <p:txBody>
          <a:bodyPr>
            <a:normAutofit/>
          </a:bodyPr>
          <a:lstStyle/>
          <a:p>
            <a:r>
              <a:rPr lang="en-US" sz="2800"/>
              <a:t>Keeping your family healthy:</a:t>
            </a:r>
            <a:br>
              <a:rPr lang="en-US" sz="2800"/>
            </a:br>
            <a:r>
              <a:rPr lang="en-US" sz="2800"/>
              <a:t>practice good hygiene</a:t>
            </a:r>
          </a:p>
        </p:txBody>
      </p:sp>
      <p:sp>
        <p:nvSpPr>
          <p:cNvPr id="3" name="Content Placeholder 2">
            <a:extLst>
              <a:ext uri="{FF2B5EF4-FFF2-40B4-BE49-F238E27FC236}">
                <a16:creationId xmlns:a16="http://schemas.microsoft.com/office/drawing/2014/main" id="{A5925815-CC35-DB4E-B882-A9E8B4551078}"/>
              </a:ext>
            </a:extLst>
          </p:cNvPr>
          <p:cNvSpPr>
            <a:spLocks noGrp="1"/>
          </p:cNvSpPr>
          <p:nvPr>
            <p:ph idx="1"/>
          </p:nvPr>
        </p:nvSpPr>
        <p:spPr>
          <a:xfrm>
            <a:off x="1251678" y="2128838"/>
            <a:ext cx="4842130" cy="4084057"/>
          </a:xfrm>
        </p:spPr>
        <p:txBody>
          <a:bodyPr>
            <a:normAutofit fontScale="92500" lnSpcReduction="10000"/>
          </a:bodyPr>
          <a:lstStyle/>
          <a:p>
            <a:pPr marL="0" indent="0">
              <a:lnSpc>
                <a:spcPct val="100000"/>
              </a:lnSpc>
              <a:buNone/>
            </a:pPr>
            <a:r>
              <a:rPr lang="en-US" sz="1700" dirty="0"/>
              <a:t>Personal hygiene may be our best defense against viruses and bacteria.  Children frequently touch their face or put their hands and other objects in their mouth without a thought of germs.  Here are some things that you can encourage your child to do to help them stay germ-free and avoid spreading their germs to others:</a:t>
            </a:r>
          </a:p>
          <a:p>
            <a:pPr marL="0" indent="0">
              <a:lnSpc>
                <a:spcPct val="100000"/>
              </a:lnSpc>
              <a:buNone/>
            </a:pPr>
            <a:endParaRPr lang="en-US" sz="1700" dirty="0"/>
          </a:p>
          <a:p>
            <a:pPr>
              <a:lnSpc>
                <a:spcPct val="100000"/>
              </a:lnSpc>
            </a:pPr>
            <a:r>
              <a:rPr lang="en-US" sz="1700" b="1" dirty="0"/>
              <a:t>Frequent hand washing </a:t>
            </a:r>
            <a:r>
              <a:rPr lang="en-US" sz="1700" dirty="0"/>
              <a:t>– Hand washing with soap and water for at least 20 seconds</a:t>
            </a:r>
          </a:p>
          <a:p>
            <a:pPr>
              <a:lnSpc>
                <a:spcPct val="100000"/>
              </a:lnSpc>
            </a:pPr>
            <a:r>
              <a:rPr lang="en-US" sz="1700" b="1" dirty="0"/>
              <a:t>Shower</a:t>
            </a:r>
            <a:r>
              <a:rPr lang="en-US" sz="1700" dirty="0"/>
              <a:t> daily</a:t>
            </a:r>
          </a:p>
          <a:p>
            <a:pPr>
              <a:lnSpc>
                <a:spcPct val="100000"/>
              </a:lnSpc>
            </a:pPr>
            <a:r>
              <a:rPr lang="en-US" sz="1700" b="1" dirty="0"/>
              <a:t>Sanitizing frequently touched objects </a:t>
            </a:r>
            <a:r>
              <a:rPr lang="en-US" sz="1700" dirty="0"/>
              <a:t>– your child may give you their school supplies, favorite toys, or digital devices for you to clean daily</a:t>
            </a:r>
          </a:p>
          <a:p>
            <a:pPr>
              <a:lnSpc>
                <a:spcPct val="100000"/>
              </a:lnSpc>
            </a:pPr>
            <a:r>
              <a:rPr lang="en-US" sz="1700" b="1" dirty="0"/>
              <a:t>Covering a cough or sneeze </a:t>
            </a:r>
            <a:r>
              <a:rPr lang="en-US" sz="1700" dirty="0"/>
              <a:t>– Teaching your child to cover their cough or sneeze into their elbows is very important </a:t>
            </a:r>
          </a:p>
          <a:p>
            <a:pPr marL="0" indent="0">
              <a:lnSpc>
                <a:spcPct val="100000"/>
              </a:lnSpc>
              <a:buNone/>
            </a:pPr>
            <a:endParaRPr lang="en-US" sz="1100" dirty="0"/>
          </a:p>
          <a:p>
            <a:pPr marL="457200" lvl="1" indent="0">
              <a:lnSpc>
                <a:spcPct val="100000"/>
              </a:lnSpc>
              <a:buNone/>
            </a:pPr>
            <a:endParaRPr lang="en-US" sz="1100" dirty="0"/>
          </a:p>
          <a:p>
            <a:pPr>
              <a:lnSpc>
                <a:spcPct val="100000"/>
              </a:lnSpc>
            </a:pPr>
            <a:endParaRPr lang="en-US" sz="1100" dirty="0"/>
          </a:p>
          <a:p>
            <a:pPr>
              <a:lnSpc>
                <a:spcPct val="100000"/>
              </a:lnSpc>
            </a:pPr>
            <a:endParaRPr lang="en-US" sz="1100" dirty="0"/>
          </a:p>
        </p:txBody>
      </p:sp>
      <p:pic>
        <p:nvPicPr>
          <p:cNvPr id="11266" name="Picture 2" descr="Washing Hands, Wash Your Hands, Hygiene">
            <a:extLst>
              <a:ext uri="{FF2B5EF4-FFF2-40B4-BE49-F238E27FC236}">
                <a16:creationId xmlns:a16="http://schemas.microsoft.com/office/drawing/2014/main" id="{F93065E3-6E94-6D4D-B745-22EAFB5D46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976" r="22484" b="-1"/>
          <a:stretch/>
        </p:blipFill>
        <p:spPr bwMode="auto">
          <a:xfrm>
            <a:off x="6098193" y="645106"/>
            <a:ext cx="5176744" cy="5594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6422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340" name="Rectangle 70">
            <a:extLst>
              <a:ext uri="{FF2B5EF4-FFF2-40B4-BE49-F238E27FC236}">
                <a16:creationId xmlns:a16="http://schemas.microsoft.com/office/drawing/2014/main" id="{CE606343-BADE-4565-AB89-E9EF7E253F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A56D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41" name="Rectangle 72">
            <a:extLst>
              <a:ext uri="{FF2B5EF4-FFF2-40B4-BE49-F238E27FC236}">
                <a16:creationId xmlns:a16="http://schemas.microsoft.com/office/drawing/2014/main" id="{39E183BD-2932-401F-8B53-E247764B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38" name="Picture 2" descr="Family, Children, Father, Mother, Beach">
            <a:extLst>
              <a:ext uri="{FF2B5EF4-FFF2-40B4-BE49-F238E27FC236}">
                <a16:creationId xmlns:a16="http://schemas.microsoft.com/office/drawing/2014/main" id="{FD93CC7B-142F-3C4B-AED3-CE7EB3188F7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774" b="14281"/>
          <a:stretch/>
        </p:blipFill>
        <p:spPr bwMode="auto">
          <a:xfrm>
            <a:off x="1415729" y="796343"/>
            <a:ext cx="9360541" cy="526531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77CFA70E-64D8-BC47-9609-F5A8E0977515}"/>
              </a:ext>
            </a:extLst>
          </p:cNvPr>
          <p:cNvSpPr>
            <a:spLocks noGrp="1"/>
          </p:cNvSpPr>
          <p:nvPr>
            <p:ph idx="4294967295"/>
          </p:nvPr>
        </p:nvSpPr>
        <p:spPr>
          <a:xfrm>
            <a:off x="1006474" y="796342"/>
            <a:ext cx="10179050" cy="5194300"/>
          </a:xfrm>
        </p:spPr>
        <p:txBody>
          <a:bodyPr>
            <a:normAutofit/>
          </a:bodyPr>
          <a:lstStyle/>
          <a:p>
            <a:pPr marL="0" indent="0" algn="ctr">
              <a:buNone/>
            </a:pPr>
            <a:r>
              <a:rPr lang="en-US" sz="7200" dirty="0">
                <a:solidFill>
                  <a:schemeClr val="bg1"/>
                </a:solidFill>
              </a:rPr>
              <a:t>“You are doing the </a:t>
            </a:r>
            <a:r>
              <a:rPr lang="en-US" sz="8000" b="1" dirty="0">
                <a:solidFill>
                  <a:schemeClr val="bg1"/>
                </a:solidFill>
              </a:rPr>
              <a:t>best</a:t>
            </a:r>
            <a:r>
              <a:rPr lang="en-US" sz="7200" dirty="0">
                <a:solidFill>
                  <a:schemeClr val="bg1"/>
                </a:solidFill>
              </a:rPr>
              <a:t> you can, and that is </a:t>
            </a:r>
            <a:r>
              <a:rPr lang="en-US" sz="8000" b="1" dirty="0">
                <a:solidFill>
                  <a:schemeClr val="bg1"/>
                </a:solidFill>
              </a:rPr>
              <a:t>everything</a:t>
            </a:r>
            <a:r>
              <a:rPr lang="en-US" sz="7200" dirty="0">
                <a:solidFill>
                  <a:schemeClr val="bg1"/>
                </a:solidFill>
              </a:rPr>
              <a:t> your child needs right now”</a:t>
            </a:r>
          </a:p>
        </p:txBody>
      </p:sp>
    </p:spTree>
    <p:extLst>
      <p:ext uri="{BB962C8B-B14F-4D97-AF65-F5344CB8AC3E}">
        <p14:creationId xmlns:p14="http://schemas.microsoft.com/office/powerpoint/2010/main" val="3157178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 name="Freeform 6">
            <a:extLst>
              <a:ext uri="{FF2B5EF4-FFF2-40B4-BE49-F238E27FC236}">
                <a16:creationId xmlns:a16="http://schemas.microsoft.com/office/drawing/2014/main" id="{542CB798-45F7-4FFA-9C15-EC7872D38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32" name="Rectangle 24">
            <a:extLst>
              <a:ext uri="{FF2B5EF4-FFF2-40B4-BE49-F238E27FC236}">
                <a16:creationId xmlns:a16="http://schemas.microsoft.com/office/drawing/2014/main" id="{7E5271E8-0BAA-4E80-93EA-22C95857F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26">
            <a:extLst>
              <a:ext uri="{FF2B5EF4-FFF2-40B4-BE49-F238E27FC236}">
                <a16:creationId xmlns:a16="http://schemas.microsoft.com/office/drawing/2014/main" id="{5EB5C8F0-2881-4184-92C6-0E251C42A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1999" cy="4292600"/>
          </a:xfrm>
          <a:prstGeom prst="rect">
            <a:avLst/>
          </a:prstGeom>
          <a:solidFill>
            <a:schemeClr val="bg2"/>
          </a:solidFill>
          <a:ln w="0">
            <a:noFill/>
            <a:prstDash val="solid"/>
            <a:round/>
            <a:headEnd/>
            <a:tailEnd/>
          </a:ln>
        </p:spPr>
        <p:txBody>
          <a:bodyPr rtlCol="0" anchor="ctr"/>
          <a:lstStyle/>
          <a:p>
            <a:pPr algn="ctr"/>
            <a:endParaRPr lang="en-US"/>
          </a:p>
        </p:txBody>
      </p:sp>
      <p:sp>
        <p:nvSpPr>
          <p:cNvPr id="34" name="Freeform: Shape 28">
            <a:extLst>
              <a:ext uri="{FF2B5EF4-FFF2-40B4-BE49-F238E27FC236}">
                <a16:creationId xmlns:a16="http://schemas.microsoft.com/office/drawing/2014/main" id="{C2BCC826-0F95-4DB1-9DBA-C1F7BD609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55946"/>
            <a:ext cx="12192000" cy="3102054"/>
          </a:xfrm>
          <a:custGeom>
            <a:avLst/>
            <a:gdLst>
              <a:gd name="connsiteX0" fmla="*/ 685801 w 12192000"/>
              <a:gd name="connsiteY0" fmla="*/ 0 h 3102054"/>
              <a:gd name="connsiteX1" fmla="*/ 754064 w 12192000"/>
              <a:gd name="connsiteY1" fmla="*/ 3175 h 3102054"/>
              <a:gd name="connsiteX2" fmla="*/ 814389 w 12192000"/>
              <a:gd name="connsiteY2" fmla="*/ 9525 h 3102054"/>
              <a:gd name="connsiteX3" fmla="*/ 866776 w 12192000"/>
              <a:gd name="connsiteY3" fmla="*/ 20637 h 3102054"/>
              <a:gd name="connsiteX4" fmla="*/ 912814 w 12192000"/>
              <a:gd name="connsiteY4" fmla="*/ 36512 h 3102054"/>
              <a:gd name="connsiteX5" fmla="*/ 954089 w 12192000"/>
              <a:gd name="connsiteY5" fmla="*/ 52387 h 3102054"/>
              <a:gd name="connsiteX6" fmla="*/ 990601 w 12192000"/>
              <a:gd name="connsiteY6" fmla="*/ 68262 h 3102054"/>
              <a:gd name="connsiteX7" fmla="*/ 1028701 w 12192000"/>
              <a:gd name="connsiteY7" fmla="*/ 87312 h 3102054"/>
              <a:gd name="connsiteX8" fmla="*/ 1066801 w 12192000"/>
              <a:gd name="connsiteY8" fmla="*/ 106362 h 3102054"/>
              <a:gd name="connsiteX9" fmla="*/ 1103314 w 12192000"/>
              <a:gd name="connsiteY9" fmla="*/ 125412 h 3102054"/>
              <a:gd name="connsiteX10" fmla="*/ 1144589 w 12192000"/>
              <a:gd name="connsiteY10" fmla="*/ 141287 h 3102054"/>
              <a:gd name="connsiteX11" fmla="*/ 1190626 w 12192000"/>
              <a:gd name="connsiteY11" fmla="*/ 155575 h 3102054"/>
              <a:gd name="connsiteX12" fmla="*/ 1243014 w 12192000"/>
              <a:gd name="connsiteY12" fmla="*/ 166687 h 3102054"/>
              <a:gd name="connsiteX13" fmla="*/ 1303339 w 12192000"/>
              <a:gd name="connsiteY13" fmla="*/ 174625 h 3102054"/>
              <a:gd name="connsiteX14" fmla="*/ 1371601 w 12192000"/>
              <a:gd name="connsiteY14" fmla="*/ 176212 h 3102054"/>
              <a:gd name="connsiteX15" fmla="*/ 1439864 w 12192000"/>
              <a:gd name="connsiteY15" fmla="*/ 174625 h 3102054"/>
              <a:gd name="connsiteX16" fmla="*/ 1500189 w 12192000"/>
              <a:gd name="connsiteY16" fmla="*/ 166687 h 3102054"/>
              <a:gd name="connsiteX17" fmla="*/ 1552576 w 12192000"/>
              <a:gd name="connsiteY17" fmla="*/ 155575 h 3102054"/>
              <a:gd name="connsiteX18" fmla="*/ 1598614 w 12192000"/>
              <a:gd name="connsiteY18" fmla="*/ 141287 h 3102054"/>
              <a:gd name="connsiteX19" fmla="*/ 1639889 w 12192000"/>
              <a:gd name="connsiteY19" fmla="*/ 125412 h 3102054"/>
              <a:gd name="connsiteX20" fmla="*/ 1676401 w 12192000"/>
              <a:gd name="connsiteY20" fmla="*/ 106362 h 3102054"/>
              <a:gd name="connsiteX21" fmla="*/ 1714501 w 12192000"/>
              <a:gd name="connsiteY21" fmla="*/ 87312 h 3102054"/>
              <a:gd name="connsiteX22" fmla="*/ 1752601 w 12192000"/>
              <a:gd name="connsiteY22" fmla="*/ 68262 h 3102054"/>
              <a:gd name="connsiteX23" fmla="*/ 1789114 w 12192000"/>
              <a:gd name="connsiteY23" fmla="*/ 52387 h 3102054"/>
              <a:gd name="connsiteX24" fmla="*/ 1830389 w 12192000"/>
              <a:gd name="connsiteY24" fmla="*/ 36512 h 3102054"/>
              <a:gd name="connsiteX25" fmla="*/ 1876426 w 12192000"/>
              <a:gd name="connsiteY25" fmla="*/ 20637 h 3102054"/>
              <a:gd name="connsiteX26" fmla="*/ 1928814 w 12192000"/>
              <a:gd name="connsiteY26" fmla="*/ 9525 h 3102054"/>
              <a:gd name="connsiteX27" fmla="*/ 1989139 w 12192000"/>
              <a:gd name="connsiteY27" fmla="*/ 3175 h 3102054"/>
              <a:gd name="connsiteX28" fmla="*/ 2057401 w 12192000"/>
              <a:gd name="connsiteY28" fmla="*/ 0 h 3102054"/>
              <a:gd name="connsiteX29" fmla="*/ 2125664 w 12192000"/>
              <a:gd name="connsiteY29" fmla="*/ 3175 h 3102054"/>
              <a:gd name="connsiteX30" fmla="*/ 2185989 w 12192000"/>
              <a:gd name="connsiteY30" fmla="*/ 9525 h 3102054"/>
              <a:gd name="connsiteX31" fmla="*/ 2238376 w 12192000"/>
              <a:gd name="connsiteY31" fmla="*/ 20637 h 3102054"/>
              <a:gd name="connsiteX32" fmla="*/ 2284414 w 12192000"/>
              <a:gd name="connsiteY32" fmla="*/ 36512 h 3102054"/>
              <a:gd name="connsiteX33" fmla="*/ 2325688 w 12192000"/>
              <a:gd name="connsiteY33" fmla="*/ 52387 h 3102054"/>
              <a:gd name="connsiteX34" fmla="*/ 2362201 w 12192000"/>
              <a:gd name="connsiteY34" fmla="*/ 68262 h 3102054"/>
              <a:gd name="connsiteX35" fmla="*/ 2400301 w 12192000"/>
              <a:gd name="connsiteY35" fmla="*/ 87312 h 3102054"/>
              <a:gd name="connsiteX36" fmla="*/ 2438401 w 12192000"/>
              <a:gd name="connsiteY36" fmla="*/ 106362 h 3102054"/>
              <a:gd name="connsiteX37" fmla="*/ 2474913 w 12192000"/>
              <a:gd name="connsiteY37" fmla="*/ 125412 h 3102054"/>
              <a:gd name="connsiteX38" fmla="*/ 2516188 w 12192000"/>
              <a:gd name="connsiteY38" fmla="*/ 141287 h 3102054"/>
              <a:gd name="connsiteX39" fmla="*/ 2562226 w 12192000"/>
              <a:gd name="connsiteY39" fmla="*/ 155575 h 3102054"/>
              <a:gd name="connsiteX40" fmla="*/ 2614614 w 12192000"/>
              <a:gd name="connsiteY40" fmla="*/ 166687 h 3102054"/>
              <a:gd name="connsiteX41" fmla="*/ 2674938 w 12192000"/>
              <a:gd name="connsiteY41" fmla="*/ 174625 h 3102054"/>
              <a:gd name="connsiteX42" fmla="*/ 2743201 w 12192000"/>
              <a:gd name="connsiteY42" fmla="*/ 176212 h 3102054"/>
              <a:gd name="connsiteX43" fmla="*/ 2811464 w 12192000"/>
              <a:gd name="connsiteY43" fmla="*/ 174625 h 3102054"/>
              <a:gd name="connsiteX44" fmla="*/ 2871789 w 12192000"/>
              <a:gd name="connsiteY44" fmla="*/ 166687 h 3102054"/>
              <a:gd name="connsiteX45" fmla="*/ 2924176 w 12192000"/>
              <a:gd name="connsiteY45" fmla="*/ 155575 h 3102054"/>
              <a:gd name="connsiteX46" fmla="*/ 2970214 w 12192000"/>
              <a:gd name="connsiteY46" fmla="*/ 141287 h 3102054"/>
              <a:gd name="connsiteX47" fmla="*/ 3011489 w 12192000"/>
              <a:gd name="connsiteY47" fmla="*/ 125412 h 3102054"/>
              <a:gd name="connsiteX48" fmla="*/ 3048001 w 12192000"/>
              <a:gd name="connsiteY48" fmla="*/ 106362 h 3102054"/>
              <a:gd name="connsiteX49" fmla="*/ 3086101 w 12192000"/>
              <a:gd name="connsiteY49" fmla="*/ 87312 h 3102054"/>
              <a:gd name="connsiteX50" fmla="*/ 3124201 w 12192000"/>
              <a:gd name="connsiteY50" fmla="*/ 68262 h 3102054"/>
              <a:gd name="connsiteX51" fmla="*/ 3160714 w 12192000"/>
              <a:gd name="connsiteY51" fmla="*/ 52387 h 3102054"/>
              <a:gd name="connsiteX52" fmla="*/ 3201989 w 12192000"/>
              <a:gd name="connsiteY52" fmla="*/ 36512 h 3102054"/>
              <a:gd name="connsiteX53" fmla="*/ 3248026 w 12192000"/>
              <a:gd name="connsiteY53" fmla="*/ 20637 h 3102054"/>
              <a:gd name="connsiteX54" fmla="*/ 3300414 w 12192000"/>
              <a:gd name="connsiteY54" fmla="*/ 9525 h 3102054"/>
              <a:gd name="connsiteX55" fmla="*/ 3360739 w 12192000"/>
              <a:gd name="connsiteY55" fmla="*/ 3175 h 3102054"/>
              <a:gd name="connsiteX56" fmla="*/ 3427414 w 12192000"/>
              <a:gd name="connsiteY56" fmla="*/ 0 h 3102054"/>
              <a:gd name="connsiteX57" fmla="*/ 3497264 w 12192000"/>
              <a:gd name="connsiteY57" fmla="*/ 3175 h 3102054"/>
              <a:gd name="connsiteX58" fmla="*/ 3557589 w 12192000"/>
              <a:gd name="connsiteY58" fmla="*/ 9525 h 3102054"/>
              <a:gd name="connsiteX59" fmla="*/ 3609976 w 12192000"/>
              <a:gd name="connsiteY59" fmla="*/ 20637 h 3102054"/>
              <a:gd name="connsiteX60" fmla="*/ 3656014 w 12192000"/>
              <a:gd name="connsiteY60" fmla="*/ 36512 h 3102054"/>
              <a:gd name="connsiteX61" fmla="*/ 3697288 w 12192000"/>
              <a:gd name="connsiteY61" fmla="*/ 52387 h 3102054"/>
              <a:gd name="connsiteX62" fmla="*/ 3733801 w 12192000"/>
              <a:gd name="connsiteY62" fmla="*/ 68262 h 3102054"/>
              <a:gd name="connsiteX63" fmla="*/ 3771901 w 12192000"/>
              <a:gd name="connsiteY63" fmla="*/ 87312 h 3102054"/>
              <a:gd name="connsiteX64" fmla="*/ 3810001 w 12192000"/>
              <a:gd name="connsiteY64" fmla="*/ 106362 h 3102054"/>
              <a:gd name="connsiteX65" fmla="*/ 3846514 w 12192000"/>
              <a:gd name="connsiteY65" fmla="*/ 125412 h 3102054"/>
              <a:gd name="connsiteX66" fmla="*/ 3887789 w 12192000"/>
              <a:gd name="connsiteY66" fmla="*/ 141287 h 3102054"/>
              <a:gd name="connsiteX67" fmla="*/ 3933826 w 12192000"/>
              <a:gd name="connsiteY67" fmla="*/ 155575 h 3102054"/>
              <a:gd name="connsiteX68" fmla="*/ 3986214 w 12192000"/>
              <a:gd name="connsiteY68" fmla="*/ 166687 h 3102054"/>
              <a:gd name="connsiteX69" fmla="*/ 4046539 w 12192000"/>
              <a:gd name="connsiteY69" fmla="*/ 174625 h 3102054"/>
              <a:gd name="connsiteX70" fmla="*/ 4114801 w 12192000"/>
              <a:gd name="connsiteY70" fmla="*/ 176212 h 3102054"/>
              <a:gd name="connsiteX71" fmla="*/ 4183064 w 12192000"/>
              <a:gd name="connsiteY71" fmla="*/ 174625 h 3102054"/>
              <a:gd name="connsiteX72" fmla="*/ 4243388 w 12192000"/>
              <a:gd name="connsiteY72" fmla="*/ 166687 h 3102054"/>
              <a:gd name="connsiteX73" fmla="*/ 4295776 w 12192000"/>
              <a:gd name="connsiteY73" fmla="*/ 155575 h 3102054"/>
              <a:gd name="connsiteX74" fmla="*/ 4341813 w 12192000"/>
              <a:gd name="connsiteY74" fmla="*/ 141287 h 3102054"/>
              <a:gd name="connsiteX75" fmla="*/ 4383088 w 12192000"/>
              <a:gd name="connsiteY75" fmla="*/ 125412 h 3102054"/>
              <a:gd name="connsiteX76" fmla="*/ 4419601 w 12192000"/>
              <a:gd name="connsiteY76" fmla="*/ 106362 h 3102054"/>
              <a:gd name="connsiteX77" fmla="*/ 4495801 w 12192000"/>
              <a:gd name="connsiteY77" fmla="*/ 68262 h 3102054"/>
              <a:gd name="connsiteX78" fmla="*/ 4532314 w 12192000"/>
              <a:gd name="connsiteY78" fmla="*/ 52387 h 3102054"/>
              <a:gd name="connsiteX79" fmla="*/ 4573588 w 12192000"/>
              <a:gd name="connsiteY79" fmla="*/ 36512 h 3102054"/>
              <a:gd name="connsiteX80" fmla="*/ 4619626 w 12192000"/>
              <a:gd name="connsiteY80" fmla="*/ 20637 h 3102054"/>
              <a:gd name="connsiteX81" fmla="*/ 4672013 w 12192000"/>
              <a:gd name="connsiteY81" fmla="*/ 9525 h 3102054"/>
              <a:gd name="connsiteX82" fmla="*/ 4732338 w 12192000"/>
              <a:gd name="connsiteY82" fmla="*/ 3175 h 3102054"/>
              <a:gd name="connsiteX83" fmla="*/ 4800601 w 12192000"/>
              <a:gd name="connsiteY83" fmla="*/ 0 h 3102054"/>
              <a:gd name="connsiteX84" fmla="*/ 4868864 w 12192000"/>
              <a:gd name="connsiteY84" fmla="*/ 3175 h 3102054"/>
              <a:gd name="connsiteX85" fmla="*/ 4929188 w 12192000"/>
              <a:gd name="connsiteY85" fmla="*/ 9525 h 3102054"/>
              <a:gd name="connsiteX86" fmla="*/ 4981576 w 12192000"/>
              <a:gd name="connsiteY86" fmla="*/ 20637 h 3102054"/>
              <a:gd name="connsiteX87" fmla="*/ 5027614 w 12192000"/>
              <a:gd name="connsiteY87" fmla="*/ 36512 h 3102054"/>
              <a:gd name="connsiteX88" fmla="*/ 5068889 w 12192000"/>
              <a:gd name="connsiteY88" fmla="*/ 52387 h 3102054"/>
              <a:gd name="connsiteX89" fmla="*/ 5105402 w 12192000"/>
              <a:gd name="connsiteY89" fmla="*/ 68262 h 3102054"/>
              <a:gd name="connsiteX90" fmla="*/ 5143502 w 12192000"/>
              <a:gd name="connsiteY90" fmla="*/ 87312 h 3102054"/>
              <a:gd name="connsiteX91" fmla="*/ 5181601 w 12192000"/>
              <a:gd name="connsiteY91" fmla="*/ 106362 h 3102054"/>
              <a:gd name="connsiteX92" fmla="*/ 5218115 w 12192000"/>
              <a:gd name="connsiteY92" fmla="*/ 125412 h 3102054"/>
              <a:gd name="connsiteX93" fmla="*/ 5259388 w 12192000"/>
              <a:gd name="connsiteY93" fmla="*/ 141287 h 3102054"/>
              <a:gd name="connsiteX94" fmla="*/ 5305426 w 12192000"/>
              <a:gd name="connsiteY94" fmla="*/ 155575 h 3102054"/>
              <a:gd name="connsiteX95" fmla="*/ 5357813 w 12192000"/>
              <a:gd name="connsiteY95" fmla="*/ 166687 h 3102054"/>
              <a:gd name="connsiteX96" fmla="*/ 5418139 w 12192000"/>
              <a:gd name="connsiteY96" fmla="*/ 174625 h 3102054"/>
              <a:gd name="connsiteX97" fmla="*/ 5486401 w 12192000"/>
              <a:gd name="connsiteY97" fmla="*/ 176212 h 3102054"/>
              <a:gd name="connsiteX98" fmla="*/ 5554663 w 12192000"/>
              <a:gd name="connsiteY98" fmla="*/ 174625 h 3102054"/>
              <a:gd name="connsiteX99" fmla="*/ 5614989 w 12192000"/>
              <a:gd name="connsiteY99" fmla="*/ 166687 h 3102054"/>
              <a:gd name="connsiteX100" fmla="*/ 5667376 w 12192000"/>
              <a:gd name="connsiteY100" fmla="*/ 155575 h 3102054"/>
              <a:gd name="connsiteX101" fmla="*/ 5713414 w 12192000"/>
              <a:gd name="connsiteY101" fmla="*/ 141287 h 3102054"/>
              <a:gd name="connsiteX102" fmla="*/ 5754689 w 12192000"/>
              <a:gd name="connsiteY102" fmla="*/ 125412 h 3102054"/>
              <a:gd name="connsiteX103" fmla="*/ 5791202 w 12192000"/>
              <a:gd name="connsiteY103" fmla="*/ 106362 h 3102054"/>
              <a:gd name="connsiteX104" fmla="*/ 5829302 w 12192000"/>
              <a:gd name="connsiteY104" fmla="*/ 87312 h 3102054"/>
              <a:gd name="connsiteX105" fmla="*/ 5867402 w 12192000"/>
              <a:gd name="connsiteY105" fmla="*/ 68262 h 3102054"/>
              <a:gd name="connsiteX106" fmla="*/ 5903915 w 12192000"/>
              <a:gd name="connsiteY106" fmla="*/ 52387 h 3102054"/>
              <a:gd name="connsiteX107" fmla="*/ 5945189 w 12192000"/>
              <a:gd name="connsiteY107" fmla="*/ 36512 h 3102054"/>
              <a:gd name="connsiteX108" fmla="*/ 5991226 w 12192000"/>
              <a:gd name="connsiteY108" fmla="*/ 20637 h 3102054"/>
              <a:gd name="connsiteX109" fmla="*/ 6043614 w 12192000"/>
              <a:gd name="connsiteY109" fmla="*/ 9525 h 3102054"/>
              <a:gd name="connsiteX110" fmla="*/ 6103939 w 12192000"/>
              <a:gd name="connsiteY110" fmla="*/ 3175 h 3102054"/>
              <a:gd name="connsiteX111" fmla="*/ 6172201 w 12192000"/>
              <a:gd name="connsiteY111" fmla="*/ 0 h 3102054"/>
              <a:gd name="connsiteX112" fmla="*/ 6210301 w 12192000"/>
              <a:gd name="connsiteY112" fmla="*/ 1772 h 3102054"/>
              <a:gd name="connsiteX113" fmla="*/ 6248401 w 12192000"/>
              <a:gd name="connsiteY113" fmla="*/ 0 h 3102054"/>
              <a:gd name="connsiteX114" fmla="*/ 6316664 w 12192000"/>
              <a:gd name="connsiteY114" fmla="*/ 3175 h 3102054"/>
              <a:gd name="connsiteX115" fmla="*/ 6376989 w 12192000"/>
              <a:gd name="connsiteY115" fmla="*/ 9525 h 3102054"/>
              <a:gd name="connsiteX116" fmla="*/ 6429376 w 12192000"/>
              <a:gd name="connsiteY116" fmla="*/ 20637 h 3102054"/>
              <a:gd name="connsiteX117" fmla="*/ 6475414 w 12192000"/>
              <a:gd name="connsiteY117" fmla="*/ 36512 h 3102054"/>
              <a:gd name="connsiteX118" fmla="*/ 6516689 w 12192000"/>
              <a:gd name="connsiteY118" fmla="*/ 52387 h 3102054"/>
              <a:gd name="connsiteX119" fmla="*/ 6553202 w 12192000"/>
              <a:gd name="connsiteY119" fmla="*/ 68262 h 3102054"/>
              <a:gd name="connsiteX120" fmla="*/ 6591302 w 12192000"/>
              <a:gd name="connsiteY120" fmla="*/ 87312 h 3102054"/>
              <a:gd name="connsiteX121" fmla="*/ 6629401 w 12192000"/>
              <a:gd name="connsiteY121" fmla="*/ 106362 h 3102054"/>
              <a:gd name="connsiteX122" fmla="*/ 6665915 w 12192000"/>
              <a:gd name="connsiteY122" fmla="*/ 125412 h 3102054"/>
              <a:gd name="connsiteX123" fmla="*/ 6707189 w 12192000"/>
              <a:gd name="connsiteY123" fmla="*/ 141287 h 3102054"/>
              <a:gd name="connsiteX124" fmla="*/ 6753226 w 12192000"/>
              <a:gd name="connsiteY124" fmla="*/ 155575 h 3102054"/>
              <a:gd name="connsiteX125" fmla="*/ 6805614 w 12192000"/>
              <a:gd name="connsiteY125" fmla="*/ 166687 h 3102054"/>
              <a:gd name="connsiteX126" fmla="*/ 6865939 w 12192000"/>
              <a:gd name="connsiteY126" fmla="*/ 174625 h 3102054"/>
              <a:gd name="connsiteX127" fmla="*/ 6934201 w 12192000"/>
              <a:gd name="connsiteY127" fmla="*/ 176212 h 3102054"/>
              <a:gd name="connsiteX128" fmla="*/ 7002464 w 12192000"/>
              <a:gd name="connsiteY128" fmla="*/ 174625 h 3102054"/>
              <a:gd name="connsiteX129" fmla="*/ 7062789 w 12192000"/>
              <a:gd name="connsiteY129" fmla="*/ 166687 h 3102054"/>
              <a:gd name="connsiteX130" fmla="*/ 7115176 w 12192000"/>
              <a:gd name="connsiteY130" fmla="*/ 155575 h 3102054"/>
              <a:gd name="connsiteX131" fmla="*/ 7161214 w 12192000"/>
              <a:gd name="connsiteY131" fmla="*/ 141287 h 3102054"/>
              <a:gd name="connsiteX132" fmla="*/ 7202489 w 12192000"/>
              <a:gd name="connsiteY132" fmla="*/ 125412 h 3102054"/>
              <a:gd name="connsiteX133" fmla="*/ 7239001 w 12192000"/>
              <a:gd name="connsiteY133" fmla="*/ 106362 h 3102054"/>
              <a:gd name="connsiteX134" fmla="*/ 7277101 w 12192000"/>
              <a:gd name="connsiteY134" fmla="*/ 87312 h 3102054"/>
              <a:gd name="connsiteX135" fmla="*/ 7315201 w 12192000"/>
              <a:gd name="connsiteY135" fmla="*/ 68262 h 3102054"/>
              <a:gd name="connsiteX136" fmla="*/ 7351714 w 12192000"/>
              <a:gd name="connsiteY136" fmla="*/ 52387 h 3102054"/>
              <a:gd name="connsiteX137" fmla="*/ 7392989 w 12192000"/>
              <a:gd name="connsiteY137" fmla="*/ 36512 h 3102054"/>
              <a:gd name="connsiteX138" fmla="*/ 7439026 w 12192000"/>
              <a:gd name="connsiteY138" fmla="*/ 20637 h 3102054"/>
              <a:gd name="connsiteX139" fmla="*/ 7491414 w 12192000"/>
              <a:gd name="connsiteY139" fmla="*/ 9525 h 3102054"/>
              <a:gd name="connsiteX140" fmla="*/ 7551739 w 12192000"/>
              <a:gd name="connsiteY140" fmla="*/ 3175 h 3102054"/>
              <a:gd name="connsiteX141" fmla="*/ 7620001 w 12192000"/>
              <a:gd name="connsiteY141" fmla="*/ 0 h 3102054"/>
              <a:gd name="connsiteX142" fmla="*/ 7688264 w 12192000"/>
              <a:gd name="connsiteY142" fmla="*/ 3175 h 3102054"/>
              <a:gd name="connsiteX143" fmla="*/ 7748589 w 12192000"/>
              <a:gd name="connsiteY143" fmla="*/ 9525 h 3102054"/>
              <a:gd name="connsiteX144" fmla="*/ 7800976 w 12192000"/>
              <a:gd name="connsiteY144" fmla="*/ 20637 h 3102054"/>
              <a:gd name="connsiteX145" fmla="*/ 7847014 w 12192000"/>
              <a:gd name="connsiteY145" fmla="*/ 36512 h 3102054"/>
              <a:gd name="connsiteX146" fmla="*/ 7888289 w 12192000"/>
              <a:gd name="connsiteY146" fmla="*/ 52387 h 3102054"/>
              <a:gd name="connsiteX147" fmla="*/ 7924801 w 12192000"/>
              <a:gd name="connsiteY147" fmla="*/ 68262 h 3102054"/>
              <a:gd name="connsiteX148" fmla="*/ 7962901 w 12192000"/>
              <a:gd name="connsiteY148" fmla="*/ 87312 h 3102054"/>
              <a:gd name="connsiteX149" fmla="*/ 8001001 w 12192000"/>
              <a:gd name="connsiteY149" fmla="*/ 106362 h 3102054"/>
              <a:gd name="connsiteX150" fmla="*/ 8037514 w 12192000"/>
              <a:gd name="connsiteY150" fmla="*/ 125412 h 3102054"/>
              <a:gd name="connsiteX151" fmla="*/ 8078789 w 12192000"/>
              <a:gd name="connsiteY151" fmla="*/ 141287 h 3102054"/>
              <a:gd name="connsiteX152" fmla="*/ 8124826 w 12192000"/>
              <a:gd name="connsiteY152" fmla="*/ 155575 h 3102054"/>
              <a:gd name="connsiteX153" fmla="*/ 8177214 w 12192000"/>
              <a:gd name="connsiteY153" fmla="*/ 166687 h 3102054"/>
              <a:gd name="connsiteX154" fmla="*/ 8237539 w 12192000"/>
              <a:gd name="connsiteY154" fmla="*/ 174625 h 3102054"/>
              <a:gd name="connsiteX155" fmla="*/ 8305801 w 12192000"/>
              <a:gd name="connsiteY155" fmla="*/ 176212 h 3102054"/>
              <a:gd name="connsiteX156" fmla="*/ 8374064 w 12192000"/>
              <a:gd name="connsiteY156" fmla="*/ 174625 h 3102054"/>
              <a:gd name="connsiteX157" fmla="*/ 8434388 w 12192000"/>
              <a:gd name="connsiteY157" fmla="*/ 166687 h 3102054"/>
              <a:gd name="connsiteX158" fmla="*/ 8486776 w 12192000"/>
              <a:gd name="connsiteY158" fmla="*/ 155575 h 3102054"/>
              <a:gd name="connsiteX159" fmla="*/ 8532814 w 12192000"/>
              <a:gd name="connsiteY159" fmla="*/ 141287 h 3102054"/>
              <a:gd name="connsiteX160" fmla="*/ 8574088 w 12192000"/>
              <a:gd name="connsiteY160" fmla="*/ 125412 h 3102054"/>
              <a:gd name="connsiteX161" fmla="*/ 8610600 w 12192000"/>
              <a:gd name="connsiteY161" fmla="*/ 106362 h 3102054"/>
              <a:gd name="connsiteX162" fmla="*/ 8648700 w 12192000"/>
              <a:gd name="connsiteY162" fmla="*/ 87312 h 3102054"/>
              <a:gd name="connsiteX163" fmla="*/ 8686800 w 12192000"/>
              <a:gd name="connsiteY163" fmla="*/ 68262 h 3102054"/>
              <a:gd name="connsiteX164" fmla="*/ 8723314 w 12192000"/>
              <a:gd name="connsiteY164" fmla="*/ 52387 h 3102054"/>
              <a:gd name="connsiteX165" fmla="*/ 8764588 w 12192000"/>
              <a:gd name="connsiteY165" fmla="*/ 36512 h 3102054"/>
              <a:gd name="connsiteX166" fmla="*/ 8810626 w 12192000"/>
              <a:gd name="connsiteY166" fmla="*/ 20637 h 3102054"/>
              <a:gd name="connsiteX167" fmla="*/ 8863014 w 12192000"/>
              <a:gd name="connsiteY167" fmla="*/ 9525 h 3102054"/>
              <a:gd name="connsiteX168" fmla="*/ 8923338 w 12192000"/>
              <a:gd name="connsiteY168" fmla="*/ 3175 h 3102054"/>
              <a:gd name="connsiteX169" fmla="*/ 8990014 w 12192000"/>
              <a:gd name="connsiteY169" fmla="*/ 0 h 3102054"/>
              <a:gd name="connsiteX170" fmla="*/ 9059864 w 12192000"/>
              <a:gd name="connsiteY170" fmla="*/ 3175 h 3102054"/>
              <a:gd name="connsiteX171" fmla="*/ 9120188 w 12192000"/>
              <a:gd name="connsiteY171" fmla="*/ 9525 h 3102054"/>
              <a:gd name="connsiteX172" fmla="*/ 9172576 w 12192000"/>
              <a:gd name="connsiteY172" fmla="*/ 20637 h 3102054"/>
              <a:gd name="connsiteX173" fmla="*/ 9218614 w 12192000"/>
              <a:gd name="connsiteY173" fmla="*/ 36512 h 3102054"/>
              <a:gd name="connsiteX174" fmla="*/ 9259888 w 12192000"/>
              <a:gd name="connsiteY174" fmla="*/ 52387 h 3102054"/>
              <a:gd name="connsiteX175" fmla="*/ 9296400 w 12192000"/>
              <a:gd name="connsiteY175" fmla="*/ 68262 h 3102054"/>
              <a:gd name="connsiteX176" fmla="*/ 9334500 w 12192000"/>
              <a:gd name="connsiteY176" fmla="*/ 87312 h 3102054"/>
              <a:gd name="connsiteX177" fmla="*/ 9372600 w 12192000"/>
              <a:gd name="connsiteY177" fmla="*/ 106362 h 3102054"/>
              <a:gd name="connsiteX178" fmla="*/ 9409114 w 12192000"/>
              <a:gd name="connsiteY178" fmla="*/ 125412 h 3102054"/>
              <a:gd name="connsiteX179" fmla="*/ 9450388 w 12192000"/>
              <a:gd name="connsiteY179" fmla="*/ 141287 h 3102054"/>
              <a:gd name="connsiteX180" fmla="*/ 9496426 w 12192000"/>
              <a:gd name="connsiteY180" fmla="*/ 155575 h 3102054"/>
              <a:gd name="connsiteX181" fmla="*/ 9548814 w 12192000"/>
              <a:gd name="connsiteY181" fmla="*/ 166687 h 3102054"/>
              <a:gd name="connsiteX182" fmla="*/ 9609138 w 12192000"/>
              <a:gd name="connsiteY182" fmla="*/ 174625 h 3102054"/>
              <a:gd name="connsiteX183" fmla="*/ 9677400 w 12192000"/>
              <a:gd name="connsiteY183" fmla="*/ 176212 h 3102054"/>
              <a:gd name="connsiteX184" fmla="*/ 9745664 w 12192000"/>
              <a:gd name="connsiteY184" fmla="*/ 174625 h 3102054"/>
              <a:gd name="connsiteX185" fmla="*/ 9805988 w 12192000"/>
              <a:gd name="connsiteY185" fmla="*/ 166687 h 3102054"/>
              <a:gd name="connsiteX186" fmla="*/ 9858376 w 12192000"/>
              <a:gd name="connsiteY186" fmla="*/ 155575 h 3102054"/>
              <a:gd name="connsiteX187" fmla="*/ 9904414 w 12192000"/>
              <a:gd name="connsiteY187" fmla="*/ 141287 h 3102054"/>
              <a:gd name="connsiteX188" fmla="*/ 9945688 w 12192000"/>
              <a:gd name="connsiteY188" fmla="*/ 125412 h 3102054"/>
              <a:gd name="connsiteX189" fmla="*/ 9982200 w 12192000"/>
              <a:gd name="connsiteY189" fmla="*/ 106362 h 3102054"/>
              <a:gd name="connsiteX190" fmla="*/ 10058400 w 12192000"/>
              <a:gd name="connsiteY190" fmla="*/ 68262 h 3102054"/>
              <a:gd name="connsiteX191" fmla="*/ 10094914 w 12192000"/>
              <a:gd name="connsiteY191" fmla="*/ 52387 h 3102054"/>
              <a:gd name="connsiteX192" fmla="*/ 10136188 w 12192000"/>
              <a:gd name="connsiteY192" fmla="*/ 36512 h 3102054"/>
              <a:gd name="connsiteX193" fmla="*/ 10182226 w 12192000"/>
              <a:gd name="connsiteY193" fmla="*/ 20637 h 3102054"/>
              <a:gd name="connsiteX194" fmla="*/ 10234614 w 12192000"/>
              <a:gd name="connsiteY194" fmla="*/ 9525 h 3102054"/>
              <a:gd name="connsiteX195" fmla="*/ 10294938 w 12192000"/>
              <a:gd name="connsiteY195" fmla="*/ 3175 h 3102054"/>
              <a:gd name="connsiteX196" fmla="*/ 10363200 w 12192000"/>
              <a:gd name="connsiteY196" fmla="*/ 0 h 3102054"/>
              <a:gd name="connsiteX197" fmla="*/ 10431464 w 12192000"/>
              <a:gd name="connsiteY197" fmla="*/ 3175 h 3102054"/>
              <a:gd name="connsiteX198" fmla="*/ 10491788 w 12192000"/>
              <a:gd name="connsiteY198" fmla="*/ 9525 h 3102054"/>
              <a:gd name="connsiteX199" fmla="*/ 10544176 w 12192000"/>
              <a:gd name="connsiteY199" fmla="*/ 20637 h 3102054"/>
              <a:gd name="connsiteX200" fmla="*/ 10590214 w 12192000"/>
              <a:gd name="connsiteY200" fmla="*/ 36512 h 3102054"/>
              <a:gd name="connsiteX201" fmla="*/ 10631488 w 12192000"/>
              <a:gd name="connsiteY201" fmla="*/ 52387 h 3102054"/>
              <a:gd name="connsiteX202" fmla="*/ 10668000 w 12192000"/>
              <a:gd name="connsiteY202" fmla="*/ 68262 h 3102054"/>
              <a:gd name="connsiteX203" fmla="*/ 10706100 w 12192000"/>
              <a:gd name="connsiteY203" fmla="*/ 87312 h 3102054"/>
              <a:gd name="connsiteX204" fmla="*/ 10744200 w 12192000"/>
              <a:gd name="connsiteY204" fmla="*/ 106362 h 3102054"/>
              <a:gd name="connsiteX205" fmla="*/ 10780714 w 12192000"/>
              <a:gd name="connsiteY205" fmla="*/ 125412 h 3102054"/>
              <a:gd name="connsiteX206" fmla="*/ 10821988 w 12192000"/>
              <a:gd name="connsiteY206" fmla="*/ 141287 h 3102054"/>
              <a:gd name="connsiteX207" fmla="*/ 10868026 w 12192000"/>
              <a:gd name="connsiteY207" fmla="*/ 155575 h 3102054"/>
              <a:gd name="connsiteX208" fmla="*/ 10920414 w 12192000"/>
              <a:gd name="connsiteY208" fmla="*/ 166687 h 3102054"/>
              <a:gd name="connsiteX209" fmla="*/ 10980738 w 12192000"/>
              <a:gd name="connsiteY209" fmla="*/ 174625 h 3102054"/>
              <a:gd name="connsiteX210" fmla="*/ 11049000 w 12192000"/>
              <a:gd name="connsiteY210" fmla="*/ 176212 h 3102054"/>
              <a:gd name="connsiteX211" fmla="*/ 11117264 w 12192000"/>
              <a:gd name="connsiteY211" fmla="*/ 174625 h 3102054"/>
              <a:gd name="connsiteX212" fmla="*/ 11177588 w 12192000"/>
              <a:gd name="connsiteY212" fmla="*/ 166687 h 3102054"/>
              <a:gd name="connsiteX213" fmla="*/ 11229976 w 12192000"/>
              <a:gd name="connsiteY213" fmla="*/ 155575 h 3102054"/>
              <a:gd name="connsiteX214" fmla="*/ 11276014 w 12192000"/>
              <a:gd name="connsiteY214" fmla="*/ 141287 h 3102054"/>
              <a:gd name="connsiteX215" fmla="*/ 11317288 w 12192000"/>
              <a:gd name="connsiteY215" fmla="*/ 125412 h 3102054"/>
              <a:gd name="connsiteX216" fmla="*/ 11353800 w 12192000"/>
              <a:gd name="connsiteY216" fmla="*/ 106362 h 3102054"/>
              <a:gd name="connsiteX217" fmla="*/ 11391900 w 12192000"/>
              <a:gd name="connsiteY217" fmla="*/ 87312 h 3102054"/>
              <a:gd name="connsiteX218" fmla="*/ 11430000 w 12192000"/>
              <a:gd name="connsiteY218" fmla="*/ 68263 h 3102054"/>
              <a:gd name="connsiteX219" fmla="*/ 11466514 w 12192000"/>
              <a:gd name="connsiteY219" fmla="*/ 52388 h 3102054"/>
              <a:gd name="connsiteX220" fmla="*/ 11507788 w 12192000"/>
              <a:gd name="connsiteY220" fmla="*/ 36513 h 3102054"/>
              <a:gd name="connsiteX221" fmla="*/ 11553826 w 12192000"/>
              <a:gd name="connsiteY221" fmla="*/ 20638 h 3102054"/>
              <a:gd name="connsiteX222" fmla="*/ 11606214 w 12192000"/>
              <a:gd name="connsiteY222" fmla="*/ 9525 h 3102054"/>
              <a:gd name="connsiteX223" fmla="*/ 11666538 w 12192000"/>
              <a:gd name="connsiteY223" fmla="*/ 3175 h 3102054"/>
              <a:gd name="connsiteX224" fmla="*/ 11734800 w 12192000"/>
              <a:gd name="connsiteY224" fmla="*/ 0 h 3102054"/>
              <a:gd name="connsiteX225" fmla="*/ 11803064 w 12192000"/>
              <a:gd name="connsiteY225" fmla="*/ 3175 h 3102054"/>
              <a:gd name="connsiteX226" fmla="*/ 11863388 w 12192000"/>
              <a:gd name="connsiteY226" fmla="*/ 9525 h 3102054"/>
              <a:gd name="connsiteX227" fmla="*/ 11915776 w 12192000"/>
              <a:gd name="connsiteY227" fmla="*/ 20638 h 3102054"/>
              <a:gd name="connsiteX228" fmla="*/ 11961814 w 12192000"/>
              <a:gd name="connsiteY228" fmla="*/ 36513 h 3102054"/>
              <a:gd name="connsiteX229" fmla="*/ 12003088 w 12192000"/>
              <a:gd name="connsiteY229" fmla="*/ 52388 h 3102054"/>
              <a:gd name="connsiteX230" fmla="*/ 12039600 w 12192000"/>
              <a:gd name="connsiteY230" fmla="*/ 68263 h 3102054"/>
              <a:gd name="connsiteX231" fmla="*/ 12077700 w 12192000"/>
              <a:gd name="connsiteY231" fmla="*/ 87313 h 3102054"/>
              <a:gd name="connsiteX232" fmla="*/ 12115800 w 12192000"/>
              <a:gd name="connsiteY232" fmla="*/ 106363 h 3102054"/>
              <a:gd name="connsiteX233" fmla="*/ 12152314 w 12192000"/>
              <a:gd name="connsiteY233" fmla="*/ 125413 h 3102054"/>
              <a:gd name="connsiteX234" fmla="*/ 12192000 w 12192000"/>
              <a:gd name="connsiteY234" fmla="*/ 140677 h 3102054"/>
              <a:gd name="connsiteX235" fmla="*/ 12192000 w 12192000"/>
              <a:gd name="connsiteY235" fmla="*/ 885826 h 3102054"/>
              <a:gd name="connsiteX236" fmla="*/ 12191999 w 12192000"/>
              <a:gd name="connsiteY236" fmla="*/ 885826 h 3102054"/>
              <a:gd name="connsiteX237" fmla="*/ 12191999 w 12192000"/>
              <a:gd name="connsiteY237" fmla="*/ 3102054 h 3102054"/>
              <a:gd name="connsiteX238" fmla="*/ 0 w 12192000"/>
              <a:gd name="connsiteY238" fmla="*/ 3102054 h 3102054"/>
              <a:gd name="connsiteX239" fmla="*/ 0 w 12192000"/>
              <a:gd name="connsiteY239" fmla="*/ 638254 h 3102054"/>
              <a:gd name="connsiteX240" fmla="*/ 1 w 12192000"/>
              <a:gd name="connsiteY240" fmla="*/ 638254 h 3102054"/>
              <a:gd name="connsiteX241" fmla="*/ 1 w 12192000"/>
              <a:gd name="connsiteY241" fmla="*/ 176212 h 3102054"/>
              <a:gd name="connsiteX242" fmla="*/ 68264 w 12192000"/>
              <a:gd name="connsiteY242" fmla="*/ 174625 h 3102054"/>
              <a:gd name="connsiteX243" fmla="*/ 128589 w 12192000"/>
              <a:gd name="connsiteY243" fmla="*/ 166687 h 3102054"/>
              <a:gd name="connsiteX244" fmla="*/ 180976 w 12192000"/>
              <a:gd name="connsiteY244" fmla="*/ 155575 h 3102054"/>
              <a:gd name="connsiteX245" fmla="*/ 227014 w 12192000"/>
              <a:gd name="connsiteY245" fmla="*/ 141287 h 3102054"/>
              <a:gd name="connsiteX246" fmla="*/ 268289 w 12192000"/>
              <a:gd name="connsiteY246" fmla="*/ 125412 h 3102054"/>
              <a:gd name="connsiteX247" fmla="*/ 304801 w 12192000"/>
              <a:gd name="connsiteY247" fmla="*/ 106362 h 3102054"/>
              <a:gd name="connsiteX248" fmla="*/ 342901 w 12192000"/>
              <a:gd name="connsiteY248" fmla="*/ 87312 h 3102054"/>
              <a:gd name="connsiteX249" fmla="*/ 381001 w 12192000"/>
              <a:gd name="connsiteY249" fmla="*/ 68262 h 3102054"/>
              <a:gd name="connsiteX250" fmla="*/ 417514 w 12192000"/>
              <a:gd name="connsiteY250" fmla="*/ 52387 h 3102054"/>
              <a:gd name="connsiteX251" fmla="*/ 458789 w 12192000"/>
              <a:gd name="connsiteY251" fmla="*/ 36512 h 3102054"/>
              <a:gd name="connsiteX252" fmla="*/ 504826 w 12192000"/>
              <a:gd name="connsiteY252" fmla="*/ 20637 h 3102054"/>
              <a:gd name="connsiteX253" fmla="*/ 557214 w 12192000"/>
              <a:gd name="connsiteY253" fmla="*/ 9525 h 3102054"/>
              <a:gd name="connsiteX254" fmla="*/ 617539 w 12192000"/>
              <a:gd name="connsiteY254" fmla="*/ 3175 h 3102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2000" h="3102054">
                <a:moveTo>
                  <a:pt x="685801" y="0"/>
                </a:moveTo>
                <a:lnTo>
                  <a:pt x="754064" y="3175"/>
                </a:lnTo>
                <a:lnTo>
                  <a:pt x="814389" y="9525"/>
                </a:lnTo>
                <a:lnTo>
                  <a:pt x="866776" y="20637"/>
                </a:lnTo>
                <a:lnTo>
                  <a:pt x="912814" y="36512"/>
                </a:lnTo>
                <a:lnTo>
                  <a:pt x="954089" y="52387"/>
                </a:lnTo>
                <a:lnTo>
                  <a:pt x="990601" y="68262"/>
                </a:lnTo>
                <a:lnTo>
                  <a:pt x="1028701" y="87312"/>
                </a:lnTo>
                <a:lnTo>
                  <a:pt x="1066801" y="106362"/>
                </a:lnTo>
                <a:lnTo>
                  <a:pt x="1103314" y="125412"/>
                </a:lnTo>
                <a:lnTo>
                  <a:pt x="1144589" y="141287"/>
                </a:lnTo>
                <a:lnTo>
                  <a:pt x="1190626" y="155575"/>
                </a:lnTo>
                <a:lnTo>
                  <a:pt x="1243014" y="166687"/>
                </a:lnTo>
                <a:lnTo>
                  <a:pt x="1303339" y="174625"/>
                </a:lnTo>
                <a:lnTo>
                  <a:pt x="1371601" y="176212"/>
                </a:lnTo>
                <a:lnTo>
                  <a:pt x="1439864" y="174625"/>
                </a:lnTo>
                <a:lnTo>
                  <a:pt x="1500189" y="166687"/>
                </a:lnTo>
                <a:lnTo>
                  <a:pt x="1552576" y="155575"/>
                </a:lnTo>
                <a:lnTo>
                  <a:pt x="1598614" y="141287"/>
                </a:lnTo>
                <a:lnTo>
                  <a:pt x="1639889" y="125412"/>
                </a:lnTo>
                <a:lnTo>
                  <a:pt x="1676401" y="106362"/>
                </a:lnTo>
                <a:lnTo>
                  <a:pt x="1714501" y="87312"/>
                </a:lnTo>
                <a:lnTo>
                  <a:pt x="1752601" y="68262"/>
                </a:lnTo>
                <a:lnTo>
                  <a:pt x="1789114" y="52387"/>
                </a:lnTo>
                <a:lnTo>
                  <a:pt x="1830389" y="36512"/>
                </a:lnTo>
                <a:lnTo>
                  <a:pt x="1876426" y="20637"/>
                </a:lnTo>
                <a:lnTo>
                  <a:pt x="1928814" y="9525"/>
                </a:lnTo>
                <a:lnTo>
                  <a:pt x="1989139" y="3175"/>
                </a:lnTo>
                <a:lnTo>
                  <a:pt x="2057401" y="0"/>
                </a:lnTo>
                <a:lnTo>
                  <a:pt x="2125664" y="3175"/>
                </a:lnTo>
                <a:lnTo>
                  <a:pt x="2185989" y="9525"/>
                </a:lnTo>
                <a:lnTo>
                  <a:pt x="2238376" y="20637"/>
                </a:lnTo>
                <a:lnTo>
                  <a:pt x="2284414" y="36512"/>
                </a:lnTo>
                <a:lnTo>
                  <a:pt x="2325688" y="52387"/>
                </a:lnTo>
                <a:lnTo>
                  <a:pt x="2362201" y="68262"/>
                </a:lnTo>
                <a:lnTo>
                  <a:pt x="2400301" y="87312"/>
                </a:lnTo>
                <a:lnTo>
                  <a:pt x="2438401" y="106362"/>
                </a:lnTo>
                <a:lnTo>
                  <a:pt x="2474913" y="125412"/>
                </a:lnTo>
                <a:lnTo>
                  <a:pt x="2516188" y="141287"/>
                </a:lnTo>
                <a:lnTo>
                  <a:pt x="2562226" y="155575"/>
                </a:lnTo>
                <a:lnTo>
                  <a:pt x="2614614" y="166687"/>
                </a:lnTo>
                <a:lnTo>
                  <a:pt x="2674938" y="174625"/>
                </a:lnTo>
                <a:lnTo>
                  <a:pt x="2743201" y="176212"/>
                </a:lnTo>
                <a:lnTo>
                  <a:pt x="2811464" y="174625"/>
                </a:lnTo>
                <a:lnTo>
                  <a:pt x="2871789" y="166687"/>
                </a:lnTo>
                <a:lnTo>
                  <a:pt x="2924176" y="155575"/>
                </a:lnTo>
                <a:lnTo>
                  <a:pt x="2970214" y="141287"/>
                </a:lnTo>
                <a:lnTo>
                  <a:pt x="3011489" y="125412"/>
                </a:lnTo>
                <a:lnTo>
                  <a:pt x="3048001" y="106362"/>
                </a:lnTo>
                <a:lnTo>
                  <a:pt x="3086101" y="87312"/>
                </a:lnTo>
                <a:lnTo>
                  <a:pt x="3124201" y="68262"/>
                </a:lnTo>
                <a:lnTo>
                  <a:pt x="3160714" y="52387"/>
                </a:lnTo>
                <a:lnTo>
                  <a:pt x="3201989" y="36512"/>
                </a:lnTo>
                <a:lnTo>
                  <a:pt x="3248026" y="20637"/>
                </a:lnTo>
                <a:lnTo>
                  <a:pt x="3300414" y="9525"/>
                </a:lnTo>
                <a:lnTo>
                  <a:pt x="3360739" y="3175"/>
                </a:lnTo>
                <a:lnTo>
                  <a:pt x="3427414" y="0"/>
                </a:lnTo>
                <a:lnTo>
                  <a:pt x="3497264" y="3175"/>
                </a:lnTo>
                <a:lnTo>
                  <a:pt x="3557589" y="9525"/>
                </a:lnTo>
                <a:lnTo>
                  <a:pt x="3609976" y="20637"/>
                </a:lnTo>
                <a:lnTo>
                  <a:pt x="3656014" y="36512"/>
                </a:lnTo>
                <a:lnTo>
                  <a:pt x="3697288" y="52387"/>
                </a:lnTo>
                <a:lnTo>
                  <a:pt x="3733801" y="68262"/>
                </a:lnTo>
                <a:lnTo>
                  <a:pt x="3771901" y="87312"/>
                </a:lnTo>
                <a:lnTo>
                  <a:pt x="3810001" y="106362"/>
                </a:lnTo>
                <a:lnTo>
                  <a:pt x="3846514" y="125412"/>
                </a:lnTo>
                <a:lnTo>
                  <a:pt x="3887789" y="141287"/>
                </a:lnTo>
                <a:lnTo>
                  <a:pt x="3933826" y="155575"/>
                </a:lnTo>
                <a:lnTo>
                  <a:pt x="3986214" y="166687"/>
                </a:lnTo>
                <a:lnTo>
                  <a:pt x="4046539" y="174625"/>
                </a:lnTo>
                <a:lnTo>
                  <a:pt x="4114801" y="176212"/>
                </a:lnTo>
                <a:lnTo>
                  <a:pt x="4183064" y="174625"/>
                </a:lnTo>
                <a:lnTo>
                  <a:pt x="4243388" y="166687"/>
                </a:lnTo>
                <a:lnTo>
                  <a:pt x="4295776" y="155575"/>
                </a:lnTo>
                <a:lnTo>
                  <a:pt x="4341813" y="141287"/>
                </a:lnTo>
                <a:lnTo>
                  <a:pt x="4383088" y="125412"/>
                </a:lnTo>
                <a:lnTo>
                  <a:pt x="4419601" y="106362"/>
                </a:lnTo>
                <a:lnTo>
                  <a:pt x="4495801" y="68262"/>
                </a:lnTo>
                <a:lnTo>
                  <a:pt x="4532314" y="52387"/>
                </a:lnTo>
                <a:lnTo>
                  <a:pt x="4573588" y="36512"/>
                </a:lnTo>
                <a:lnTo>
                  <a:pt x="4619626" y="20637"/>
                </a:lnTo>
                <a:lnTo>
                  <a:pt x="4672013" y="9525"/>
                </a:lnTo>
                <a:lnTo>
                  <a:pt x="4732338" y="3175"/>
                </a:lnTo>
                <a:lnTo>
                  <a:pt x="4800601" y="0"/>
                </a:lnTo>
                <a:lnTo>
                  <a:pt x="4868864" y="3175"/>
                </a:lnTo>
                <a:lnTo>
                  <a:pt x="4929188" y="9525"/>
                </a:lnTo>
                <a:lnTo>
                  <a:pt x="4981576" y="20637"/>
                </a:lnTo>
                <a:lnTo>
                  <a:pt x="5027614" y="36512"/>
                </a:lnTo>
                <a:lnTo>
                  <a:pt x="5068889" y="52387"/>
                </a:lnTo>
                <a:lnTo>
                  <a:pt x="5105402" y="68262"/>
                </a:lnTo>
                <a:lnTo>
                  <a:pt x="5143502" y="87312"/>
                </a:lnTo>
                <a:lnTo>
                  <a:pt x="5181601" y="106362"/>
                </a:lnTo>
                <a:lnTo>
                  <a:pt x="5218115" y="125412"/>
                </a:lnTo>
                <a:lnTo>
                  <a:pt x="5259388" y="141287"/>
                </a:lnTo>
                <a:lnTo>
                  <a:pt x="5305426" y="155575"/>
                </a:lnTo>
                <a:lnTo>
                  <a:pt x="5357813" y="166687"/>
                </a:lnTo>
                <a:lnTo>
                  <a:pt x="5418139" y="174625"/>
                </a:lnTo>
                <a:lnTo>
                  <a:pt x="5486401" y="176212"/>
                </a:lnTo>
                <a:lnTo>
                  <a:pt x="5554663" y="174625"/>
                </a:lnTo>
                <a:lnTo>
                  <a:pt x="5614989" y="166687"/>
                </a:lnTo>
                <a:lnTo>
                  <a:pt x="5667376" y="155575"/>
                </a:lnTo>
                <a:lnTo>
                  <a:pt x="5713414" y="141287"/>
                </a:lnTo>
                <a:lnTo>
                  <a:pt x="5754689" y="125412"/>
                </a:lnTo>
                <a:lnTo>
                  <a:pt x="5791202" y="106362"/>
                </a:lnTo>
                <a:lnTo>
                  <a:pt x="5829302" y="87312"/>
                </a:lnTo>
                <a:lnTo>
                  <a:pt x="5867402" y="68262"/>
                </a:lnTo>
                <a:lnTo>
                  <a:pt x="5903915" y="52387"/>
                </a:lnTo>
                <a:lnTo>
                  <a:pt x="5945189" y="36512"/>
                </a:lnTo>
                <a:lnTo>
                  <a:pt x="5991226" y="20637"/>
                </a:lnTo>
                <a:lnTo>
                  <a:pt x="6043614" y="9525"/>
                </a:lnTo>
                <a:lnTo>
                  <a:pt x="6103939" y="3175"/>
                </a:lnTo>
                <a:lnTo>
                  <a:pt x="6172201" y="0"/>
                </a:lnTo>
                <a:lnTo>
                  <a:pt x="6210301" y="1772"/>
                </a:lnTo>
                <a:lnTo>
                  <a:pt x="6248401" y="0"/>
                </a:lnTo>
                <a:lnTo>
                  <a:pt x="6316664" y="3175"/>
                </a:lnTo>
                <a:lnTo>
                  <a:pt x="6376989" y="9525"/>
                </a:lnTo>
                <a:lnTo>
                  <a:pt x="6429376" y="20637"/>
                </a:lnTo>
                <a:lnTo>
                  <a:pt x="6475414" y="36512"/>
                </a:lnTo>
                <a:lnTo>
                  <a:pt x="6516689" y="52387"/>
                </a:lnTo>
                <a:lnTo>
                  <a:pt x="6553202" y="68262"/>
                </a:lnTo>
                <a:lnTo>
                  <a:pt x="6591302" y="87312"/>
                </a:lnTo>
                <a:lnTo>
                  <a:pt x="6629401" y="106362"/>
                </a:lnTo>
                <a:lnTo>
                  <a:pt x="6665915" y="125412"/>
                </a:lnTo>
                <a:lnTo>
                  <a:pt x="6707189" y="141287"/>
                </a:lnTo>
                <a:lnTo>
                  <a:pt x="6753226" y="155575"/>
                </a:lnTo>
                <a:lnTo>
                  <a:pt x="6805614" y="166687"/>
                </a:lnTo>
                <a:lnTo>
                  <a:pt x="6865939" y="174625"/>
                </a:lnTo>
                <a:lnTo>
                  <a:pt x="6934201" y="176212"/>
                </a:lnTo>
                <a:lnTo>
                  <a:pt x="7002464" y="174625"/>
                </a:lnTo>
                <a:lnTo>
                  <a:pt x="7062789" y="166687"/>
                </a:lnTo>
                <a:lnTo>
                  <a:pt x="7115176" y="155575"/>
                </a:lnTo>
                <a:lnTo>
                  <a:pt x="7161214" y="141287"/>
                </a:lnTo>
                <a:lnTo>
                  <a:pt x="7202489" y="125412"/>
                </a:lnTo>
                <a:lnTo>
                  <a:pt x="7239001" y="106362"/>
                </a:lnTo>
                <a:lnTo>
                  <a:pt x="7277101" y="87312"/>
                </a:lnTo>
                <a:lnTo>
                  <a:pt x="7315201" y="68262"/>
                </a:lnTo>
                <a:lnTo>
                  <a:pt x="7351714" y="52387"/>
                </a:lnTo>
                <a:lnTo>
                  <a:pt x="7392989" y="36512"/>
                </a:lnTo>
                <a:lnTo>
                  <a:pt x="7439026" y="20637"/>
                </a:lnTo>
                <a:lnTo>
                  <a:pt x="7491414" y="9525"/>
                </a:lnTo>
                <a:lnTo>
                  <a:pt x="7551739" y="3175"/>
                </a:lnTo>
                <a:lnTo>
                  <a:pt x="7620001" y="0"/>
                </a:lnTo>
                <a:lnTo>
                  <a:pt x="7688264" y="3175"/>
                </a:lnTo>
                <a:lnTo>
                  <a:pt x="7748589" y="9525"/>
                </a:lnTo>
                <a:lnTo>
                  <a:pt x="7800976" y="20637"/>
                </a:lnTo>
                <a:lnTo>
                  <a:pt x="7847014" y="36512"/>
                </a:lnTo>
                <a:lnTo>
                  <a:pt x="7888289" y="52387"/>
                </a:lnTo>
                <a:lnTo>
                  <a:pt x="7924801" y="68262"/>
                </a:lnTo>
                <a:lnTo>
                  <a:pt x="7962901" y="87312"/>
                </a:lnTo>
                <a:lnTo>
                  <a:pt x="8001001" y="106362"/>
                </a:lnTo>
                <a:lnTo>
                  <a:pt x="8037514" y="125412"/>
                </a:lnTo>
                <a:lnTo>
                  <a:pt x="8078789" y="141287"/>
                </a:lnTo>
                <a:lnTo>
                  <a:pt x="8124826" y="155575"/>
                </a:lnTo>
                <a:lnTo>
                  <a:pt x="8177214" y="166687"/>
                </a:lnTo>
                <a:lnTo>
                  <a:pt x="8237539" y="174625"/>
                </a:lnTo>
                <a:lnTo>
                  <a:pt x="8305801" y="176212"/>
                </a:lnTo>
                <a:lnTo>
                  <a:pt x="8374064" y="174625"/>
                </a:lnTo>
                <a:lnTo>
                  <a:pt x="8434388" y="166687"/>
                </a:lnTo>
                <a:lnTo>
                  <a:pt x="8486776" y="155575"/>
                </a:lnTo>
                <a:lnTo>
                  <a:pt x="8532814" y="141287"/>
                </a:lnTo>
                <a:lnTo>
                  <a:pt x="8574088" y="125412"/>
                </a:lnTo>
                <a:lnTo>
                  <a:pt x="8610600" y="106362"/>
                </a:lnTo>
                <a:lnTo>
                  <a:pt x="8648700" y="87312"/>
                </a:lnTo>
                <a:lnTo>
                  <a:pt x="8686800" y="68262"/>
                </a:lnTo>
                <a:lnTo>
                  <a:pt x="8723314" y="52387"/>
                </a:lnTo>
                <a:lnTo>
                  <a:pt x="8764588" y="36512"/>
                </a:lnTo>
                <a:lnTo>
                  <a:pt x="8810626" y="20637"/>
                </a:lnTo>
                <a:lnTo>
                  <a:pt x="8863014" y="9525"/>
                </a:lnTo>
                <a:lnTo>
                  <a:pt x="8923338" y="3175"/>
                </a:lnTo>
                <a:lnTo>
                  <a:pt x="8990014" y="0"/>
                </a:lnTo>
                <a:lnTo>
                  <a:pt x="9059864" y="3175"/>
                </a:lnTo>
                <a:lnTo>
                  <a:pt x="9120188" y="9525"/>
                </a:lnTo>
                <a:lnTo>
                  <a:pt x="9172576" y="20637"/>
                </a:lnTo>
                <a:lnTo>
                  <a:pt x="9218614" y="36512"/>
                </a:lnTo>
                <a:lnTo>
                  <a:pt x="9259888" y="52387"/>
                </a:lnTo>
                <a:lnTo>
                  <a:pt x="9296400" y="68262"/>
                </a:lnTo>
                <a:lnTo>
                  <a:pt x="9334500" y="87312"/>
                </a:lnTo>
                <a:lnTo>
                  <a:pt x="9372600" y="106362"/>
                </a:lnTo>
                <a:lnTo>
                  <a:pt x="9409114" y="125412"/>
                </a:lnTo>
                <a:lnTo>
                  <a:pt x="9450388" y="141287"/>
                </a:lnTo>
                <a:lnTo>
                  <a:pt x="9496426" y="155575"/>
                </a:lnTo>
                <a:lnTo>
                  <a:pt x="9548814" y="166687"/>
                </a:lnTo>
                <a:lnTo>
                  <a:pt x="9609138" y="174625"/>
                </a:lnTo>
                <a:lnTo>
                  <a:pt x="9677400" y="176212"/>
                </a:lnTo>
                <a:lnTo>
                  <a:pt x="9745664" y="174625"/>
                </a:lnTo>
                <a:lnTo>
                  <a:pt x="9805988" y="166687"/>
                </a:lnTo>
                <a:lnTo>
                  <a:pt x="9858376" y="155575"/>
                </a:lnTo>
                <a:lnTo>
                  <a:pt x="9904414" y="141287"/>
                </a:lnTo>
                <a:lnTo>
                  <a:pt x="9945688" y="125412"/>
                </a:lnTo>
                <a:lnTo>
                  <a:pt x="9982200" y="106362"/>
                </a:lnTo>
                <a:lnTo>
                  <a:pt x="10058400" y="68262"/>
                </a:lnTo>
                <a:lnTo>
                  <a:pt x="10094914" y="52387"/>
                </a:lnTo>
                <a:lnTo>
                  <a:pt x="10136188" y="36512"/>
                </a:lnTo>
                <a:lnTo>
                  <a:pt x="10182226" y="20637"/>
                </a:lnTo>
                <a:lnTo>
                  <a:pt x="10234614" y="9525"/>
                </a:lnTo>
                <a:lnTo>
                  <a:pt x="10294938" y="3175"/>
                </a:lnTo>
                <a:lnTo>
                  <a:pt x="10363200" y="0"/>
                </a:lnTo>
                <a:lnTo>
                  <a:pt x="10431464" y="3175"/>
                </a:lnTo>
                <a:lnTo>
                  <a:pt x="10491788" y="9525"/>
                </a:lnTo>
                <a:lnTo>
                  <a:pt x="10544176" y="20637"/>
                </a:lnTo>
                <a:lnTo>
                  <a:pt x="10590214" y="36512"/>
                </a:lnTo>
                <a:lnTo>
                  <a:pt x="10631488" y="52387"/>
                </a:lnTo>
                <a:lnTo>
                  <a:pt x="10668000" y="68262"/>
                </a:lnTo>
                <a:lnTo>
                  <a:pt x="10706100" y="87312"/>
                </a:lnTo>
                <a:lnTo>
                  <a:pt x="10744200" y="106362"/>
                </a:lnTo>
                <a:lnTo>
                  <a:pt x="10780714" y="125412"/>
                </a:lnTo>
                <a:lnTo>
                  <a:pt x="10821988" y="141287"/>
                </a:lnTo>
                <a:lnTo>
                  <a:pt x="10868026" y="155575"/>
                </a:lnTo>
                <a:lnTo>
                  <a:pt x="10920414" y="166687"/>
                </a:lnTo>
                <a:lnTo>
                  <a:pt x="10980738" y="174625"/>
                </a:lnTo>
                <a:lnTo>
                  <a:pt x="11049000" y="176212"/>
                </a:lnTo>
                <a:lnTo>
                  <a:pt x="11117264" y="174625"/>
                </a:lnTo>
                <a:lnTo>
                  <a:pt x="11177588" y="166687"/>
                </a:lnTo>
                <a:lnTo>
                  <a:pt x="11229976" y="155575"/>
                </a:lnTo>
                <a:lnTo>
                  <a:pt x="11276014" y="141287"/>
                </a:lnTo>
                <a:lnTo>
                  <a:pt x="11317288" y="125412"/>
                </a:lnTo>
                <a:lnTo>
                  <a:pt x="11353800" y="106362"/>
                </a:lnTo>
                <a:lnTo>
                  <a:pt x="11391900" y="87312"/>
                </a:lnTo>
                <a:lnTo>
                  <a:pt x="11430000" y="68263"/>
                </a:lnTo>
                <a:lnTo>
                  <a:pt x="11466514" y="52388"/>
                </a:lnTo>
                <a:lnTo>
                  <a:pt x="11507788" y="36513"/>
                </a:lnTo>
                <a:lnTo>
                  <a:pt x="11553826" y="20638"/>
                </a:lnTo>
                <a:lnTo>
                  <a:pt x="11606214" y="9525"/>
                </a:lnTo>
                <a:lnTo>
                  <a:pt x="11666538" y="3175"/>
                </a:lnTo>
                <a:lnTo>
                  <a:pt x="11734800" y="0"/>
                </a:lnTo>
                <a:lnTo>
                  <a:pt x="11803064" y="3175"/>
                </a:lnTo>
                <a:lnTo>
                  <a:pt x="11863388" y="9525"/>
                </a:lnTo>
                <a:lnTo>
                  <a:pt x="11915776" y="20638"/>
                </a:lnTo>
                <a:lnTo>
                  <a:pt x="11961814" y="36513"/>
                </a:lnTo>
                <a:lnTo>
                  <a:pt x="12003088" y="52388"/>
                </a:lnTo>
                <a:lnTo>
                  <a:pt x="12039600" y="68263"/>
                </a:lnTo>
                <a:lnTo>
                  <a:pt x="12077700" y="87313"/>
                </a:lnTo>
                <a:lnTo>
                  <a:pt x="12115800" y="106363"/>
                </a:lnTo>
                <a:lnTo>
                  <a:pt x="12152314" y="125413"/>
                </a:lnTo>
                <a:lnTo>
                  <a:pt x="12192000" y="140677"/>
                </a:lnTo>
                <a:lnTo>
                  <a:pt x="12192000" y="885826"/>
                </a:lnTo>
                <a:lnTo>
                  <a:pt x="12191999" y="885826"/>
                </a:lnTo>
                <a:lnTo>
                  <a:pt x="12191999" y="3102054"/>
                </a:lnTo>
                <a:lnTo>
                  <a:pt x="0" y="3102054"/>
                </a:lnTo>
                <a:lnTo>
                  <a:pt x="0" y="638254"/>
                </a:lnTo>
                <a:lnTo>
                  <a:pt x="1" y="638254"/>
                </a:lnTo>
                <a:lnTo>
                  <a:pt x="1" y="176212"/>
                </a:lnTo>
                <a:lnTo>
                  <a:pt x="68264" y="174625"/>
                </a:lnTo>
                <a:lnTo>
                  <a:pt x="128589" y="166687"/>
                </a:lnTo>
                <a:lnTo>
                  <a:pt x="180976" y="155575"/>
                </a:lnTo>
                <a:lnTo>
                  <a:pt x="227014" y="141287"/>
                </a:lnTo>
                <a:lnTo>
                  <a:pt x="268289" y="125412"/>
                </a:lnTo>
                <a:lnTo>
                  <a:pt x="304801" y="106362"/>
                </a:lnTo>
                <a:lnTo>
                  <a:pt x="342901" y="87312"/>
                </a:lnTo>
                <a:lnTo>
                  <a:pt x="381001" y="68262"/>
                </a:lnTo>
                <a:lnTo>
                  <a:pt x="417514" y="52387"/>
                </a:lnTo>
                <a:lnTo>
                  <a:pt x="458789" y="36512"/>
                </a:lnTo>
                <a:lnTo>
                  <a:pt x="504826" y="20637"/>
                </a:lnTo>
                <a:lnTo>
                  <a:pt x="557214" y="9525"/>
                </a:lnTo>
                <a:lnTo>
                  <a:pt x="617539" y="317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5">
            <a:extLst>
              <a:ext uri="{FF2B5EF4-FFF2-40B4-BE49-F238E27FC236}">
                <a16:creationId xmlns:a16="http://schemas.microsoft.com/office/drawing/2014/main" id="{04C1233A-F174-3C49-9591-B761D75B8179}"/>
              </a:ext>
            </a:extLst>
          </p:cNvPr>
          <p:cNvSpPr txBox="1">
            <a:spLocks/>
          </p:cNvSpPr>
          <p:nvPr/>
        </p:nvSpPr>
        <p:spPr>
          <a:xfrm>
            <a:off x="755168" y="4292599"/>
            <a:ext cx="10681664" cy="2341619"/>
          </a:xfrm>
          <a:prstGeom prst="rect">
            <a:avLst/>
          </a:prstGeom>
        </p:spPr>
        <p:txBody>
          <a:bodyPr vert="horz" lIns="91440" tIns="45720" rIns="91440" bIns="45720" rtlCol="0" anchor="ctr">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lgn="ctr">
              <a:lnSpc>
                <a:spcPct val="90000"/>
              </a:lnSpc>
              <a:spcBef>
                <a:spcPct val="0"/>
              </a:spcBef>
              <a:spcAft>
                <a:spcPts val="600"/>
              </a:spcAft>
              <a:buNone/>
            </a:pPr>
            <a:r>
              <a:rPr lang="en-US" sz="3600" b="1" cap="all" spc="800" dirty="0">
                <a:solidFill>
                  <a:schemeClr val="bg1"/>
                </a:solidFill>
                <a:latin typeface="+mj-lt"/>
                <a:ea typeface="+mj-ea"/>
                <a:cs typeface="+mj-cs"/>
              </a:rPr>
              <a:t>CONTACT US: </a:t>
            </a:r>
          </a:p>
          <a:p>
            <a:pPr marL="0" indent="0" algn="ctr">
              <a:lnSpc>
                <a:spcPct val="90000"/>
              </a:lnSpc>
              <a:spcBef>
                <a:spcPct val="0"/>
              </a:spcBef>
              <a:spcAft>
                <a:spcPts val="600"/>
              </a:spcAft>
              <a:buNone/>
            </a:pPr>
            <a:r>
              <a:rPr lang="en-US" sz="1800" cap="all" spc="800" dirty="0">
                <a:solidFill>
                  <a:schemeClr val="bg1"/>
                </a:solidFill>
                <a:ea typeface="+mj-ea"/>
                <a:cs typeface="+mj-cs"/>
              </a:rPr>
              <a:t>THE OCEAN COUNTY HEALTH DEPARTMENT </a:t>
            </a:r>
          </a:p>
          <a:p>
            <a:pPr marL="0" indent="0" algn="ctr">
              <a:lnSpc>
                <a:spcPct val="90000"/>
              </a:lnSpc>
              <a:spcBef>
                <a:spcPct val="0"/>
              </a:spcBef>
              <a:spcAft>
                <a:spcPts val="600"/>
              </a:spcAft>
              <a:buNone/>
            </a:pPr>
            <a:r>
              <a:rPr lang="en-US" sz="1800" cap="all" spc="800" dirty="0">
                <a:solidFill>
                  <a:schemeClr val="bg1"/>
                </a:solidFill>
                <a:ea typeface="+mj-ea"/>
                <a:cs typeface="+mj-cs"/>
              </a:rPr>
              <a:t>175 SUNSET AVENUE</a:t>
            </a:r>
          </a:p>
          <a:p>
            <a:pPr marL="0" indent="0" algn="ctr">
              <a:lnSpc>
                <a:spcPct val="90000"/>
              </a:lnSpc>
              <a:spcBef>
                <a:spcPct val="0"/>
              </a:spcBef>
              <a:spcAft>
                <a:spcPts val="600"/>
              </a:spcAft>
              <a:buNone/>
            </a:pPr>
            <a:r>
              <a:rPr lang="en-US" sz="1800" cap="all" spc="800" dirty="0">
                <a:solidFill>
                  <a:schemeClr val="bg1"/>
                </a:solidFill>
                <a:ea typeface="+mj-ea"/>
                <a:cs typeface="+mj-cs"/>
              </a:rPr>
              <a:t>TOMS RIVER, NJ 08754</a:t>
            </a:r>
          </a:p>
          <a:p>
            <a:pPr marL="0" indent="0" algn="ctr">
              <a:lnSpc>
                <a:spcPct val="90000"/>
              </a:lnSpc>
              <a:spcBef>
                <a:spcPct val="0"/>
              </a:spcBef>
              <a:spcAft>
                <a:spcPts val="600"/>
              </a:spcAft>
              <a:buNone/>
            </a:pPr>
            <a:r>
              <a:rPr lang="en-US" sz="1800" cap="all" spc="800" dirty="0">
                <a:solidFill>
                  <a:schemeClr val="bg1"/>
                </a:solidFill>
                <a:ea typeface="+mj-ea"/>
                <a:cs typeface="+mj-cs"/>
              </a:rPr>
              <a:t>(732) 341-9700</a:t>
            </a:r>
          </a:p>
        </p:txBody>
      </p:sp>
      <p:pic>
        <p:nvPicPr>
          <p:cNvPr id="12" name="Picture 4" descr="A close up of a logo&#10;&#10;Description automatically generated">
            <a:extLst>
              <a:ext uri="{FF2B5EF4-FFF2-40B4-BE49-F238E27FC236}">
                <a16:creationId xmlns:a16="http://schemas.microsoft.com/office/drawing/2014/main" id="{99BC8E59-D65B-1F45-B8C9-EF139EDE7FD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4938" y="774057"/>
            <a:ext cx="3362663" cy="233483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A close up of a sign&#10;&#10;Description automatically generated">
            <a:extLst>
              <a:ext uri="{FF2B5EF4-FFF2-40B4-BE49-F238E27FC236}">
                <a16:creationId xmlns:a16="http://schemas.microsoft.com/office/drawing/2014/main" id="{9EA24D5B-F150-9F4B-A823-E1EE7BB860B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27355" y="491808"/>
            <a:ext cx="3347845" cy="289932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a:extLst>
              <a:ext uri="{FF2B5EF4-FFF2-40B4-BE49-F238E27FC236}">
                <a16:creationId xmlns:a16="http://schemas.microsoft.com/office/drawing/2014/main" id="{31152A46-FB9F-1B44-AAAA-80F4C247B6AE}"/>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86088" y="453943"/>
            <a:ext cx="2995021" cy="2975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339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E2BFBA-53E5-174E-8334-C2485279D572}"/>
              </a:ext>
            </a:extLst>
          </p:cNvPr>
          <p:cNvSpPr>
            <a:spLocks noGrp="1"/>
          </p:cNvSpPr>
          <p:nvPr>
            <p:ph type="title"/>
          </p:nvPr>
        </p:nvSpPr>
        <p:spPr>
          <a:xfrm>
            <a:off x="761996" y="382385"/>
            <a:ext cx="10668004" cy="1113295"/>
          </a:xfrm>
        </p:spPr>
        <p:txBody>
          <a:bodyPr anchor="b">
            <a:normAutofit/>
          </a:bodyPr>
          <a:lstStyle/>
          <a:p>
            <a:pPr algn="ctr"/>
            <a:r>
              <a:rPr lang="en-US" dirty="0"/>
              <a:t>Unprecedented times</a:t>
            </a:r>
          </a:p>
        </p:txBody>
      </p:sp>
      <p:sp>
        <p:nvSpPr>
          <p:cNvPr id="3" name="Content Placeholder 2">
            <a:extLst>
              <a:ext uri="{FF2B5EF4-FFF2-40B4-BE49-F238E27FC236}">
                <a16:creationId xmlns:a16="http://schemas.microsoft.com/office/drawing/2014/main" id="{4653CE89-088A-BF48-9882-A138F8DBE1D3}"/>
              </a:ext>
            </a:extLst>
          </p:cNvPr>
          <p:cNvSpPr>
            <a:spLocks noGrp="1"/>
          </p:cNvSpPr>
          <p:nvPr>
            <p:ph idx="1"/>
          </p:nvPr>
        </p:nvSpPr>
        <p:spPr>
          <a:xfrm>
            <a:off x="761996" y="1785257"/>
            <a:ext cx="10668004" cy="3744006"/>
          </a:xfrm>
        </p:spPr>
        <p:txBody>
          <a:bodyPr>
            <a:normAutofit/>
          </a:bodyPr>
          <a:lstStyle/>
          <a:p>
            <a:pPr marL="0" indent="0">
              <a:buNone/>
            </a:pPr>
            <a:r>
              <a:rPr lang="en-US" sz="2200" dirty="0"/>
              <a:t>This school year is like no other.  We are amidst a national pandemic of a novel virus, schools have specific guidelines to adhere to for a safe re-opening, there is constant information circulating on the internet and news channels, and as a parent you are flooded with worry, stress, and fear for your child’s wellbeing.  </a:t>
            </a:r>
          </a:p>
          <a:p>
            <a:pPr marL="0" indent="0">
              <a:buNone/>
            </a:pPr>
            <a:r>
              <a:rPr lang="en-US" sz="2200" dirty="0"/>
              <a:t>There are many decisions to make, and as parents you want to be sure you are making the best decision for your child.  This presentation will navigate the many options for schooling to help you choose which is best for your family, introduce ways to keep your children entertained while social distancing, introduce coping strategies for times of high stress and anxiety, and provide tips on how to keep your family healthy during this school year.</a:t>
            </a:r>
          </a:p>
        </p:txBody>
      </p:sp>
      <p:sp>
        <p:nvSpPr>
          <p:cNvPr id="10" name="Freeform: Shape 9">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06736"/>
            <a:ext cx="12191998"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126672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D17F87-FE96-4A5F-83F2-3E87B953B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72D37A-7E3A-D148-A206-E2E6DFD1C79E}"/>
              </a:ext>
            </a:extLst>
          </p:cNvPr>
          <p:cNvSpPr>
            <a:spLocks noGrp="1"/>
          </p:cNvSpPr>
          <p:nvPr>
            <p:ph type="title"/>
          </p:nvPr>
        </p:nvSpPr>
        <p:spPr>
          <a:xfrm>
            <a:off x="761996" y="666625"/>
            <a:ext cx="10668004" cy="1207892"/>
          </a:xfrm>
        </p:spPr>
        <p:txBody>
          <a:bodyPr anchor="ctr">
            <a:normAutofit fontScale="90000"/>
          </a:bodyPr>
          <a:lstStyle/>
          <a:p>
            <a:pPr algn="ctr"/>
            <a:r>
              <a:rPr lang="en-US" dirty="0"/>
              <a:t>Re-opening plans for schools</a:t>
            </a:r>
            <a:br>
              <a:rPr lang="en-US" dirty="0"/>
            </a:br>
            <a:r>
              <a:rPr lang="en-US" sz="4000" dirty="0"/>
              <a:t>which option is best?</a:t>
            </a:r>
            <a:endParaRPr lang="en-US" dirty="0"/>
          </a:p>
        </p:txBody>
      </p:sp>
      <p:sp>
        <p:nvSpPr>
          <p:cNvPr id="10" name="Rectangle 9">
            <a:extLst>
              <a:ext uri="{FF2B5EF4-FFF2-40B4-BE49-F238E27FC236}">
                <a16:creationId xmlns:a16="http://schemas.microsoft.com/office/drawing/2014/main" id="{9546C973-6034-4DAE-8C50-764E31604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316" name="Picture 4" descr="Pencil, Write, Sketch, Draw, Stationery, Yellow">
            <a:extLst>
              <a:ext uri="{FF2B5EF4-FFF2-40B4-BE49-F238E27FC236}">
                <a16:creationId xmlns:a16="http://schemas.microsoft.com/office/drawing/2014/main" id="{DA87661C-A050-B443-86C9-BB8CEF781209}"/>
              </a:ext>
            </a:extLst>
          </p:cNvPr>
          <p:cNvPicPr>
            <a:picLocks noChangeAspect="1" noChangeArrowheads="1"/>
          </p:cNvPicPr>
          <p:nvPr/>
        </p:nvPicPr>
        <p:blipFill>
          <a:blip r:embed="rId2">
            <a:alphaModFix amt="27000"/>
            <a:extLst>
              <a:ext uri="{28A0092B-C50C-407E-A947-70E740481C1C}">
                <a14:useLocalDpi xmlns:a14="http://schemas.microsoft.com/office/drawing/2010/main" val="0"/>
              </a:ext>
            </a:extLst>
          </a:blip>
          <a:srcRect/>
          <a:stretch>
            <a:fillRect/>
          </a:stretch>
        </p:blipFill>
        <p:spPr bwMode="auto">
          <a:xfrm rot="1052968">
            <a:off x="475794" y="719409"/>
            <a:ext cx="11014221" cy="5507111"/>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a:extLst>
              <a:ext uri="{FF2B5EF4-FFF2-40B4-BE49-F238E27FC236}">
                <a16:creationId xmlns:a16="http://schemas.microsoft.com/office/drawing/2014/main" id="{BC2ADC72-9292-411C-B17E-1DC83998D3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53659" y="666625"/>
            <a:ext cx="0" cy="1207892"/>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AA7FBEA-5018-B941-8D48-DE8BD3ECDB7A}"/>
              </a:ext>
            </a:extLst>
          </p:cNvPr>
          <p:cNvSpPr>
            <a:spLocks noGrp="1"/>
          </p:cNvSpPr>
          <p:nvPr>
            <p:ph idx="1"/>
          </p:nvPr>
        </p:nvSpPr>
        <p:spPr>
          <a:xfrm>
            <a:off x="761996" y="2171696"/>
            <a:ext cx="10791660" cy="4572000"/>
          </a:xfrm>
        </p:spPr>
        <p:txBody>
          <a:bodyPr>
            <a:normAutofit/>
          </a:bodyPr>
          <a:lstStyle/>
          <a:p>
            <a:pPr>
              <a:lnSpc>
                <a:spcPct val="100000"/>
              </a:lnSpc>
            </a:pPr>
            <a:r>
              <a:rPr lang="en-US" sz="1800" b="1" dirty="0"/>
              <a:t>In person- </a:t>
            </a:r>
            <a:r>
              <a:rPr lang="en-US" sz="1800" dirty="0"/>
              <a:t>All schooling will be done in the classroom, with necessary precautions in place to protect students and teachers from potential virus exposure</a:t>
            </a:r>
          </a:p>
          <a:p>
            <a:pPr lvl="1">
              <a:lnSpc>
                <a:spcPct val="100000"/>
              </a:lnSpc>
            </a:pPr>
            <a:r>
              <a:rPr lang="en-US" dirty="0"/>
              <a:t>this option would be best for parents who work full time and are unable to commit to homeschooling their children</a:t>
            </a:r>
          </a:p>
          <a:p>
            <a:pPr marL="457200" lvl="1" indent="0">
              <a:lnSpc>
                <a:spcPct val="100000"/>
              </a:lnSpc>
              <a:buNone/>
            </a:pPr>
            <a:endParaRPr lang="en-US" dirty="0"/>
          </a:p>
          <a:p>
            <a:pPr>
              <a:lnSpc>
                <a:spcPct val="100000"/>
              </a:lnSpc>
            </a:pPr>
            <a:r>
              <a:rPr lang="en-US" sz="1800" b="1" dirty="0"/>
              <a:t>Online-</a:t>
            </a:r>
            <a:r>
              <a:rPr lang="en-US" sz="1800" dirty="0"/>
              <a:t> Schooling will be done 100% virtual from home</a:t>
            </a:r>
          </a:p>
          <a:p>
            <a:pPr lvl="1">
              <a:lnSpc>
                <a:spcPct val="100000"/>
              </a:lnSpc>
            </a:pPr>
            <a:r>
              <a:rPr lang="en-US" dirty="0"/>
              <a:t>this would be most suitable for parents who have flexibility in their work schedule who are able to work remotely, or stay at home parents who are able to be home through the work week</a:t>
            </a:r>
          </a:p>
          <a:p>
            <a:pPr marL="457200" lvl="1" indent="0">
              <a:lnSpc>
                <a:spcPct val="100000"/>
              </a:lnSpc>
              <a:buNone/>
            </a:pPr>
            <a:endParaRPr lang="en-US" dirty="0"/>
          </a:p>
          <a:p>
            <a:pPr>
              <a:lnSpc>
                <a:spcPct val="100000"/>
              </a:lnSpc>
            </a:pPr>
            <a:r>
              <a:rPr lang="en-US" sz="1800" b="1" dirty="0"/>
              <a:t>Hybrid-</a:t>
            </a:r>
            <a:r>
              <a:rPr lang="en-US" sz="1800" dirty="0"/>
              <a:t> A combination of in person and online education.  Students will attend school in person on some days and the remaining days will be virtual from home</a:t>
            </a:r>
          </a:p>
          <a:p>
            <a:pPr lvl="1">
              <a:lnSpc>
                <a:spcPct val="100000"/>
              </a:lnSpc>
            </a:pPr>
            <a:r>
              <a:rPr lang="en-US" dirty="0"/>
              <a:t>this option is best for parents who have both flexibility in their work or personal schedules.  This model is the “best of both worlds” for parents who want their child to socialize, while also reducing contact with others</a:t>
            </a:r>
          </a:p>
        </p:txBody>
      </p:sp>
    </p:spTree>
    <p:extLst>
      <p:ext uri="{BB962C8B-B14F-4D97-AF65-F5344CB8AC3E}">
        <p14:creationId xmlns:p14="http://schemas.microsoft.com/office/powerpoint/2010/main" val="1727140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useBgFill="1">
        <p:nvSpPr>
          <p:cNvPr id="17" name="Rectangle 11">
            <a:extLst>
              <a:ext uri="{FF2B5EF4-FFF2-40B4-BE49-F238E27FC236}">
                <a16:creationId xmlns:a16="http://schemas.microsoft.com/office/drawing/2014/main" id="{310A4E0E-502E-444B-B37E-40557A266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3">
            <a:extLst>
              <a:ext uri="{FF2B5EF4-FFF2-40B4-BE49-F238E27FC236}">
                <a16:creationId xmlns:a16="http://schemas.microsoft.com/office/drawing/2014/main" id="{0BA68F03-D88C-4F27-AD65-034133F1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B4DB13C2-D61D-4A8D-B973-BE6546C7B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55266"/>
            <a:ext cx="2313214" cy="5947468"/>
          </a:xfrm>
          <a:custGeom>
            <a:avLst/>
            <a:gdLst>
              <a:gd name="connsiteX0" fmla="*/ 162291 w 2313214"/>
              <a:gd name="connsiteY0" fmla="*/ 0 h 5947468"/>
              <a:gd name="connsiteX1" fmla="*/ 224243 w 2313214"/>
              <a:gd name="connsiteY1" fmla="*/ 1936 h 5947468"/>
              <a:gd name="connsiteX2" fmla="*/ 284260 w 2313214"/>
              <a:gd name="connsiteY2" fmla="*/ 9680 h 5947468"/>
              <a:gd name="connsiteX3" fmla="*/ 342341 w 2313214"/>
              <a:gd name="connsiteY3" fmla="*/ 27104 h 5947468"/>
              <a:gd name="connsiteX4" fmla="*/ 390742 w 2313214"/>
              <a:gd name="connsiteY4" fmla="*/ 52273 h 5947468"/>
              <a:gd name="connsiteX5" fmla="*/ 437206 w 2313214"/>
              <a:gd name="connsiteY5" fmla="*/ 85185 h 5947468"/>
              <a:gd name="connsiteX6" fmla="*/ 477863 w 2313214"/>
              <a:gd name="connsiteY6" fmla="*/ 123905 h 5947468"/>
              <a:gd name="connsiteX7" fmla="*/ 518519 w 2313214"/>
              <a:gd name="connsiteY7" fmla="*/ 168434 h 5947468"/>
              <a:gd name="connsiteX8" fmla="*/ 555304 w 2313214"/>
              <a:gd name="connsiteY8" fmla="*/ 214899 h 5947468"/>
              <a:gd name="connsiteX9" fmla="*/ 592088 w 2313214"/>
              <a:gd name="connsiteY9" fmla="*/ 263299 h 5947468"/>
              <a:gd name="connsiteX10" fmla="*/ 628873 w 2313214"/>
              <a:gd name="connsiteY10" fmla="*/ 311700 h 5947468"/>
              <a:gd name="connsiteX11" fmla="*/ 665657 w 2313214"/>
              <a:gd name="connsiteY11" fmla="*/ 358165 h 5947468"/>
              <a:gd name="connsiteX12" fmla="*/ 704378 w 2313214"/>
              <a:gd name="connsiteY12" fmla="*/ 402693 h 5947468"/>
              <a:gd name="connsiteX13" fmla="*/ 748906 w 2313214"/>
              <a:gd name="connsiteY13" fmla="*/ 441414 h 5947468"/>
              <a:gd name="connsiteX14" fmla="*/ 791499 w 2313214"/>
              <a:gd name="connsiteY14" fmla="*/ 476262 h 5947468"/>
              <a:gd name="connsiteX15" fmla="*/ 839899 w 2313214"/>
              <a:gd name="connsiteY15" fmla="*/ 503366 h 5947468"/>
              <a:gd name="connsiteX16" fmla="*/ 892172 w 2313214"/>
              <a:gd name="connsiteY16" fmla="*/ 526599 h 5947468"/>
              <a:gd name="connsiteX17" fmla="*/ 948317 w 2313214"/>
              <a:gd name="connsiteY17" fmla="*/ 545959 h 5947468"/>
              <a:gd name="connsiteX18" fmla="*/ 1006397 w 2313214"/>
              <a:gd name="connsiteY18" fmla="*/ 563383 h 5947468"/>
              <a:gd name="connsiteX19" fmla="*/ 1064478 w 2313214"/>
              <a:gd name="connsiteY19" fmla="*/ 578871 h 5947468"/>
              <a:gd name="connsiteX20" fmla="*/ 1124495 w 2313214"/>
              <a:gd name="connsiteY20" fmla="*/ 594360 h 5947468"/>
              <a:gd name="connsiteX21" fmla="*/ 1180640 w 2313214"/>
              <a:gd name="connsiteY21" fmla="*/ 611784 h 5947468"/>
              <a:gd name="connsiteX22" fmla="*/ 1236784 w 2313214"/>
              <a:gd name="connsiteY22" fmla="*/ 631144 h 5947468"/>
              <a:gd name="connsiteX23" fmla="*/ 1289057 w 2313214"/>
              <a:gd name="connsiteY23" fmla="*/ 654376 h 5947468"/>
              <a:gd name="connsiteX24" fmla="*/ 1335522 w 2313214"/>
              <a:gd name="connsiteY24" fmla="*/ 683417 h 5947468"/>
              <a:gd name="connsiteX25" fmla="*/ 1378114 w 2313214"/>
              <a:gd name="connsiteY25" fmla="*/ 718265 h 5947468"/>
              <a:gd name="connsiteX26" fmla="*/ 1412963 w 2313214"/>
              <a:gd name="connsiteY26" fmla="*/ 760858 h 5947468"/>
              <a:gd name="connsiteX27" fmla="*/ 1442003 w 2313214"/>
              <a:gd name="connsiteY27" fmla="*/ 807322 h 5947468"/>
              <a:gd name="connsiteX28" fmla="*/ 1465235 w 2313214"/>
              <a:gd name="connsiteY28" fmla="*/ 859595 h 5947468"/>
              <a:gd name="connsiteX29" fmla="*/ 1484596 w 2313214"/>
              <a:gd name="connsiteY29" fmla="*/ 915740 h 5947468"/>
              <a:gd name="connsiteX30" fmla="*/ 1502020 w 2313214"/>
              <a:gd name="connsiteY30" fmla="*/ 971884 h 5947468"/>
              <a:gd name="connsiteX31" fmla="*/ 1517508 w 2313214"/>
              <a:gd name="connsiteY31" fmla="*/ 1031901 h 5947468"/>
              <a:gd name="connsiteX32" fmla="*/ 1532996 w 2313214"/>
              <a:gd name="connsiteY32" fmla="*/ 1089982 h 5947468"/>
              <a:gd name="connsiteX33" fmla="*/ 1550420 w 2313214"/>
              <a:gd name="connsiteY33" fmla="*/ 1148063 h 5947468"/>
              <a:gd name="connsiteX34" fmla="*/ 1569781 w 2313214"/>
              <a:gd name="connsiteY34" fmla="*/ 1204207 h 5947468"/>
              <a:gd name="connsiteX35" fmla="*/ 1593013 w 2313214"/>
              <a:gd name="connsiteY35" fmla="*/ 1256480 h 5947468"/>
              <a:gd name="connsiteX36" fmla="*/ 1620117 w 2313214"/>
              <a:gd name="connsiteY36" fmla="*/ 1304881 h 5947468"/>
              <a:gd name="connsiteX37" fmla="*/ 1654966 w 2313214"/>
              <a:gd name="connsiteY37" fmla="*/ 1347473 h 5947468"/>
              <a:gd name="connsiteX38" fmla="*/ 1693686 w 2313214"/>
              <a:gd name="connsiteY38" fmla="*/ 1392002 h 5947468"/>
              <a:gd name="connsiteX39" fmla="*/ 1738215 w 2313214"/>
              <a:gd name="connsiteY39" fmla="*/ 1430722 h 5947468"/>
              <a:gd name="connsiteX40" fmla="*/ 1784679 w 2313214"/>
              <a:gd name="connsiteY40" fmla="*/ 1467507 h 5947468"/>
              <a:gd name="connsiteX41" fmla="*/ 1835016 w 2313214"/>
              <a:gd name="connsiteY41" fmla="*/ 1504291 h 5947468"/>
              <a:gd name="connsiteX42" fmla="*/ 1883417 w 2313214"/>
              <a:gd name="connsiteY42" fmla="*/ 1541076 h 5947468"/>
              <a:gd name="connsiteX43" fmla="*/ 1929881 w 2313214"/>
              <a:gd name="connsiteY43" fmla="*/ 1577860 h 5947468"/>
              <a:gd name="connsiteX44" fmla="*/ 1974410 w 2313214"/>
              <a:gd name="connsiteY44" fmla="*/ 1618517 h 5947468"/>
              <a:gd name="connsiteX45" fmla="*/ 2013130 w 2313214"/>
              <a:gd name="connsiteY45" fmla="*/ 1659173 h 5947468"/>
              <a:gd name="connsiteX46" fmla="*/ 2046043 w 2313214"/>
              <a:gd name="connsiteY46" fmla="*/ 1705638 h 5947468"/>
              <a:gd name="connsiteX47" fmla="*/ 2071211 w 2313214"/>
              <a:gd name="connsiteY47" fmla="*/ 1754039 h 5947468"/>
              <a:gd name="connsiteX48" fmla="*/ 2088635 w 2313214"/>
              <a:gd name="connsiteY48" fmla="*/ 1812119 h 5947468"/>
              <a:gd name="connsiteX49" fmla="*/ 2096379 w 2313214"/>
              <a:gd name="connsiteY49" fmla="*/ 1872136 h 5947468"/>
              <a:gd name="connsiteX50" fmla="*/ 2098315 w 2313214"/>
              <a:gd name="connsiteY50" fmla="*/ 1934089 h 5947468"/>
              <a:gd name="connsiteX51" fmla="*/ 2092507 w 2313214"/>
              <a:gd name="connsiteY51" fmla="*/ 1999914 h 5947468"/>
              <a:gd name="connsiteX52" fmla="*/ 2084763 w 2313214"/>
              <a:gd name="connsiteY52" fmla="*/ 2065738 h 5947468"/>
              <a:gd name="connsiteX53" fmla="*/ 2075083 w 2313214"/>
              <a:gd name="connsiteY53" fmla="*/ 2131563 h 5947468"/>
              <a:gd name="connsiteX54" fmla="*/ 2067339 w 2313214"/>
              <a:gd name="connsiteY54" fmla="*/ 2197388 h 5947468"/>
              <a:gd name="connsiteX55" fmla="*/ 2063467 w 2313214"/>
              <a:gd name="connsiteY55" fmla="*/ 2263213 h 5947468"/>
              <a:gd name="connsiteX56" fmla="*/ 2063467 w 2313214"/>
              <a:gd name="connsiteY56" fmla="*/ 2327102 h 5947468"/>
              <a:gd name="connsiteX57" fmla="*/ 2071211 w 2313214"/>
              <a:gd name="connsiteY57" fmla="*/ 2387119 h 5947468"/>
              <a:gd name="connsiteX58" fmla="*/ 2086699 w 2313214"/>
              <a:gd name="connsiteY58" fmla="*/ 2447135 h 5947468"/>
              <a:gd name="connsiteX59" fmla="*/ 2109932 w 2313214"/>
              <a:gd name="connsiteY59" fmla="*/ 2503280 h 5947468"/>
              <a:gd name="connsiteX60" fmla="*/ 2140908 w 2313214"/>
              <a:gd name="connsiteY60" fmla="*/ 2561361 h 5947468"/>
              <a:gd name="connsiteX61" fmla="*/ 2171884 w 2313214"/>
              <a:gd name="connsiteY61" fmla="*/ 2619442 h 5947468"/>
              <a:gd name="connsiteX62" fmla="*/ 2206733 w 2313214"/>
              <a:gd name="connsiteY62" fmla="*/ 2677522 h 5947468"/>
              <a:gd name="connsiteX63" fmla="*/ 2239645 w 2313214"/>
              <a:gd name="connsiteY63" fmla="*/ 2733667 h 5947468"/>
              <a:gd name="connsiteX64" fmla="*/ 2268686 w 2313214"/>
              <a:gd name="connsiteY64" fmla="*/ 2793684 h 5947468"/>
              <a:gd name="connsiteX65" fmla="*/ 2291918 w 2313214"/>
              <a:gd name="connsiteY65" fmla="*/ 2851765 h 5947468"/>
              <a:gd name="connsiteX66" fmla="*/ 2307406 w 2313214"/>
              <a:gd name="connsiteY66" fmla="*/ 2911781 h 5947468"/>
              <a:gd name="connsiteX67" fmla="*/ 2313214 w 2313214"/>
              <a:gd name="connsiteY67" fmla="*/ 2973734 h 5947468"/>
              <a:gd name="connsiteX68" fmla="*/ 2307406 w 2313214"/>
              <a:gd name="connsiteY68" fmla="*/ 3035687 h 5947468"/>
              <a:gd name="connsiteX69" fmla="*/ 2291918 w 2313214"/>
              <a:gd name="connsiteY69" fmla="*/ 3095704 h 5947468"/>
              <a:gd name="connsiteX70" fmla="*/ 2268686 w 2313214"/>
              <a:gd name="connsiteY70" fmla="*/ 3153784 h 5947468"/>
              <a:gd name="connsiteX71" fmla="*/ 2239645 w 2313214"/>
              <a:gd name="connsiteY71" fmla="*/ 3213801 h 5947468"/>
              <a:gd name="connsiteX72" fmla="*/ 2206733 w 2313214"/>
              <a:gd name="connsiteY72" fmla="*/ 3269946 h 5947468"/>
              <a:gd name="connsiteX73" fmla="*/ 2171884 w 2313214"/>
              <a:gd name="connsiteY73" fmla="*/ 3328027 h 5947468"/>
              <a:gd name="connsiteX74" fmla="*/ 2140908 w 2313214"/>
              <a:gd name="connsiteY74" fmla="*/ 3386107 h 5947468"/>
              <a:gd name="connsiteX75" fmla="*/ 2109932 w 2313214"/>
              <a:gd name="connsiteY75" fmla="*/ 3444188 h 5947468"/>
              <a:gd name="connsiteX76" fmla="*/ 2086699 w 2313214"/>
              <a:gd name="connsiteY76" fmla="*/ 3500333 h 5947468"/>
              <a:gd name="connsiteX77" fmla="*/ 2071211 w 2313214"/>
              <a:gd name="connsiteY77" fmla="*/ 3560350 h 5947468"/>
              <a:gd name="connsiteX78" fmla="*/ 2063467 w 2313214"/>
              <a:gd name="connsiteY78" fmla="*/ 3620366 h 5947468"/>
              <a:gd name="connsiteX79" fmla="*/ 2063467 w 2313214"/>
              <a:gd name="connsiteY79" fmla="*/ 3684255 h 5947468"/>
              <a:gd name="connsiteX80" fmla="*/ 2067339 w 2313214"/>
              <a:gd name="connsiteY80" fmla="*/ 3750080 h 5947468"/>
              <a:gd name="connsiteX81" fmla="*/ 2075083 w 2313214"/>
              <a:gd name="connsiteY81" fmla="*/ 3815905 h 5947468"/>
              <a:gd name="connsiteX82" fmla="*/ 2084763 w 2313214"/>
              <a:gd name="connsiteY82" fmla="*/ 3881730 h 5947468"/>
              <a:gd name="connsiteX83" fmla="*/ 2092507 w 2313214"/>
              <a:gd name="connsiteY83" fmla="*/ 3947555 h 5947468"/>
              <a:gd name="connsiteX84" fmla="*/ 2098315 w 2313214"/>
              <a:gd name="connsiteY84" fmla="*/ 4013380 h 5947468"/>
              <a:gd name="connsiteX85" fmla="*/ 2096379 w 2313214"/>
              <a:gd name="connsiteY85" fmla="*/ 4075332 h 5947468"/>
              <a:gd name="connsiteX86" fmla="*/ 2088635 w 2313214"/>
              <a:gd name="connsiteY86" fmla="*/ 4135349 h 5947468"/>
              <a:gd name="connsiteX87" fmla="*/ 2071211 w 2313214"/>
              <a:gd name="connsiteY87" fmla="*/ 4193430 h 5947468"/>
              <a:gd name="connsiteX88" fmla="*/ 2046043 w 2313214"/>
              <a:gd name="connsiteY88" fmla="*/ 4241831 h 5947468"/>
              <a:gd name="connsiteX89" fmla="*/ 2013130 w 2313214"/>
              <a:gd name="connsiteY89" fmla="*/ 4288295 h 5947468"/>
              <a:gd name="connsiteX90" fmla="*/ 1974410 w 2313214"/>
              <a:gd name="connsiteY90" fmla="*/ 4328952 h 5947468"/>
              <a:gd name="connsiteX91" fmla="*/ 1929881 w 2313214"/>
              <a:gd name="connsiteY91" fmla="*/ 4369608 h 5947468"/>
              <a:gd name="connsiteX92" fmla="*/ 1883417 w 2313214"/>
              <a:gd name="connsiteY92" fmla="*/ 4406393 h 5947468"/>
              <a:gd name="connsiteX93" fmla="*/ 1835016 w 2313214"/>
              <a:gd name="connsiteY93" fmla="*/ 4443177 h 5947468"/>
              <a:gd name="connsiteX94" fmla="*/ 1784679 w 2313214"/>
              <a:gd name="connsiteY94" fmla="*/ 4479962 h 5947468"/>
              <a:gd name="connsiteX95" fmla="*/ 1738215 w 2313214"/>
              <a:gd name="connsiteY95" fmla="*/ 4516746 h 5947468"/>
              <a:gd name="connsiteX96" fmla="*/ 1693686 w 2313214"/>
              <a:gd name="connsiteY96" fmla="*/ 4555467 h 5947468"/>
              <a:gd name="connsiteX97" fmla="*/ 1654966 w 2313214"/>
              <a:gd name="connsiteY97" fmla="*/ 4599995 h 5947468"/>
              <a:gd name="connsiteX98" fmla="*/ 1620117 w 2313214"/>
              <a:gd name="connsiteY98" fmla="*/ 4642588 h 5947468"/>
              <a:gd name="connsiteX99" fmla="*/ 1593013 w 2313214"/>
              <a:gd name="connsiteY99" fmla="*/ 4690988 h 5947468"/>
              <a:gd name="connsiteX100" fmla="*/ 1569781 w 2313214"/>
              <a:gd name="connsiteY100" fmla="*/ 4743261 h 5947468"/>
              <a:gd name="connsiteX101" fmla="*/ 1550420 w 2313214"/>
              <a:gd name="connsiteY101" fmla="*/ 4799406 h 5947468"/>
              <a:gd name="connsiteX102" fmla="*/ 1532996 w 2313214"/>
              <a:gd name="connsiteY102" fmla="*/ 4857486 h 5947468"/>
              <a:gd name="connsiteX103" fmla="*/ 1517508 w 2313214"/>
              <a:gd name="connsiteY103" fmla="*/ 4915567 h 5947468"/>
              <a:gd name="connsiteX104" fmla="*/ 1502020 w 2313214"/>
              <a:gd name="connsiteY104" fmla="*/ 4975584 h 5947468"/>
              <a:gd name="connsiteX105" fmla="*/ 1484596 w 2313214"/>
              <a:gd name="connsiteY105" fmla="*/ 5031729 h 5947468"/>
              <a:gd name="connsiteX106" fmla="*/ 1465235 w 2313214"/>
              <a:gd name="connsiteY106" fmla="*/ 5087873 h 5947468"/>
              <a:gd name="connsiteX107" fmla="*/ 1442003 w 2313214"/>
              <a:gd name="connsiteY107" fmla="*/ 5140146 h 5947468"/>
              <a:gd name="connsiteX108" fmla="*/ 1412963 w 2313214"/>
              <a:gd name="connsiteY108" fmla="*/ 5186611 h 5947468"/>
              <a:gd name="connsiteX109" fmla="*/ 1378114 w 2313214"/>
              <a:gd name="connsiteY109" fmla="*/ 5229203 h 5947468"/>
              <a:gd name="connsiteX110" fmla="*/ 1335522 w 2313214"/>
              <a:gd name="connsiteY110" fmla="*/ 5264052 h 5947468"/>
              <a:gd name="connsiteX111" fmla="*/ 1289057 w 2313214"/>
              <a:gd name="connsiteY111" fmla="*/ 5293092 h 5947468"/>
              <a:gd name="connsiteX112" fmla="*/ 1236784 w 2313214"/>
              <a:gd name="connsiteY112" fmla="*/ 5316324 h 5947468"/>
              <a:gd name="connsiteX113" fmla="*/ 1180640 w 2313214"/>
              <a:gd name="connsiteY113" fmla="*/ 5335685 h 5947468"/>
              <a:gd name="connsiteX114" fmla="*/ 1124495 w 2313214"/>
              <a:gd name="connsiteY114" fmla="*/ 5353109 h 5947468"/>
              <a:gd name="connsiteX115" fmla="*/ 1064478 w 2313214"/>
              <a:gd name="connsiteY115" fmla="*/ 5368597 h 5947468"/>
              <a:gd name="connsiteX116" fmla="*/ 1006397 w 2313214"/>
              <a:gd name="connsiteY116" fmla="*/ 5384085 h 5947468"/>
              <a:gd name="connsiteX117" fmla="*/ 948317 w 2313214"/>
              <a:gd name="connsiteY117" fmla="*/ 5401509 h 5947468"/>
              <a:gd name="connsiteX118" fmla="*/ 892172 w 2313214"/>
              <a:gd name="connsiteY118" fmla="*/ 5420870 h 5947468"/>
              <a:gd name="connsiteX119" fmla="*/ 839899 w 2313214"/>
              <a:gd name="connsiteY119" fmla="*/ 5444102 h 5947468"/>
              <a:gd name="connsiteX120" fmla="*/ 791499 w 2313214"/>
              <a:gd name="connsiteY120" fmla="*/ 5471206 h 5947468"/>
              <a:gd name="connsiteX121" fmla="*/ 748906 w 2313214"/>
              <a:gd name="connsiteY121" fmla="*/ 5506055 h 5947468"/>
              <a:gd name="connsiteX122" fmla="*/ 704378 w 2313214"/>
              <a:gd name="connsiteY122" fmla="*/ 5544775 h 5947468"/>
              <a:gd name="connsiteX123" fmla="*/ 665657 w 2313214"/>
              <a:gd name="connsiteY123" fmla="*/ 5589304 h 5947468"/>
              <a:gd name="connsiteX124" fmla="*/ 628873 w 2313214"/>
              <a:gd name="connsiteY124" fmla="*/ 5635768 h 5947468"/>
              <a:gd name="connsiteX125" fmla="*/ 592088 w 2313214"/>
              <a:gd name="connsiteY125" fmla="*/ 5684169 h 5947468"/>
              <a:gd name="connsiteX126" fmla="*/ 555304 w 2313214"/>
              <a:gd name="connsiteY126" fmla="*/ 5732570 h 5947468"/>
              <a:gd name="connsiteX127" fmla="*/ 518519 w 2313214"/>
              <a:gd name="connsiteY127" fmla="*/ 5779034 h 5947468"/>
              <a:gd name="connsiteX128" fmla="*/ 477863 w 2313214"/>
              <a:gd name="connsiteY128" fmla="*/ 5823563 h 5947468"/>
              <a:gd name="connsiteX129" fmla="*/ 437206 w 2313214"/>
              <a:gd name="connsiteY129" fmla="*/ 5862283 h 5947468"/>
              <a:gd name="connsiteX130" fmla="*/ 390742 w 2313214"/>
              <a:gd name="connsiteY130" fmla="*/ 5895196 h 5947468"/>
              <a:gd name="connsiteX131" fmla="*/ 342341 w 2313214"/>
              <a:gd name="connsiteY131" fmla="*/ 5920364 h 5947468"/>
              <a:gd name="connsiteX132" fmla="*/ 284260 w 2313214"/>
              <a:gd name="connsiteY132" fmla="*/ 5937788 h 5947468"/>
              <a:gd name="connsiteX133" fmla="*/ 224243 w 2313214"/>
              <a:gd name="connsiteY133" fmla="*/ 5945532 h 5947468"/>
              <a:gd name="connsiteX134" fmla="*/ 162291 w 2313214"/>
              <a:gd name="connsiteY134" fmla="*/ 5947468 h 5947468"/>
              <a:gd name="connsiteX135" fmla="*/ 96466 w 2313214"/>
              <a:gd name="connsiteY135" fmla="*/ 5941660 h 5947468"/>
              <a:gd name="connsiteX136" fmla="*/ 30641 w 2313214"/>
              <a:gd name="connsiteY136" fmla="*/ 5933916 h 5947468"/>
              <a:gd name="connsiteX137" fmla="*/ 0 w 2313214"/>
              <a:gd name="connsiteY137" fmla="*/ 5929410 h 5947468"/>
              <a:gd name="connsiteX138" fmla="*/ 0 w 2313214"/>
              <a:gd name="connsiteY138" fmla="*/ 18058 h 5947468"/>
              <a:gd name="connsiteX139" fmla="*/ 30641 w 2313214"/>
              <a:gd name="connsiteY139" fmla="*/ 13552 h 5947468"/>
              <a:gd name="connsiteX140" fmla="*/ 96466 w 2313214"/>
              <a:gd name="connsiteY140" fmla="*/ 5808 h 5947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2313214" h="5947468">
                <a:moveTo>
                  <a:pt x="162291" y="0"/>
                </a:moveTo>
                <a:lnTo>
                  <a:pt x="224243" y="1936"/>
                </a:lnTo>
                <a:lnTo>
                  <a:pt x="284260" y="9680"/>
                </a:lnTo>
                <a:lnTo>
                  <a:pt x="342341" y="27104"/>
                </a:lnTo>
                <a:lnTo>
                  <a:pt x="390742" y="52273"/>
                </a:lnTo>
                <a:lnTo>
                  <a:pt x="437206" y="85185"/>
                </a:lnTo>
                <a:lnTo>
                  <a:pt x="477863" y="123905"/>
                </a:lnTo>
                <a:lnTo>
                  <a:pt x="518519" y="168434"/>
                </a:lnTo>
                <a:lnTo>
                  <a:pt x="555304" y="214899"/>
                </a:lnTo>
                <a:lnTo>
                  <a:pt x="592088" y="263299"/>
                </a:lnTo>
                <a:lnTo>
                  <a:pt x="628873" y="311700"/>
                </a:lnTo>
                <a:lnTo>
                  <a:pt x="665657" y="358165"/>
                </a:lnTo>
                <a:lnTo>
                  <a:pt x="704378" y="402693"/>
                </a:lnTo>
                <a:lnTo>
                  <a:pt x="748906" y="441414"/>
                </a:lnTo>
                <a:lnTo>
                  <a:pt x="791499" y="476262"/>
                </a:lnTo>
                <a:lnTo>
                  <a:pt x="839899" y="503366"/>
                </a:lnTo>
                <a:lnTo>
                  <a:pt x="892172" y="526599"/>
                </a:lnTo>
                <a:lnTo>
                  <a:pt x="948317" y="545959"/>
                </a:lnTo>
                <a:lnTo>
                  <a:pt x="1006397" y="563383"/>
                </a:lnTo>
                <a:lnTo>
                  <a:pt x="1064478" y="578871"/>
                </a:lnTo>
                <a:lnTo>
                  <a:pt x="1124495" y="594360"/>
                </a:lnTo>
                <a:lnTo>
                  <a:pt x="1180640" y="611784"/>
                </a:lnTo>
                <a:lnTo>
                  <a:pt x="1236784" y="631144"/>
                </a:lnTo>
                <a:lnTo>
                  <a:pt x="1289057" y="654376"/>
                </a:lnTo>
                <a:lnTo>
                  <a:pt x="1335522" y="683417"/>
                </a:lnTo>
                <a:lnTo>
                  <a:pt x="1378114" y="718265"/>
                </a:lnTo>
                <a:lnTo>
                  <a:pt x="1412963" y="760858"/>
                </a:lnTo>
                <a:lnTo>
                  <a:pt x="1442003" y="807322"/>
                </a:lnTo>
                <a:lnTo>
                  <a:pt x="1465235" y="859595"/>
                </a:lnTo>
                <a:lnTo>
                  <a:pt x="1484596" y="915740"/>
                </a:lnTo>
                <a:lnTo>
                  <a:pt x="1502020" y="971884"/>
                </a:lnTo>
                <a:lnTo>
                  <a:pt x="1517508" y="1031901"/>
                </a:lnTo>
                <a:lnTo>
                  <a:pt x="1532996" y="1089982"/>
                </a:lnTo>
                <a:lnTo>
                  <a:pt x="1550420" y="1148063"/>
                </a:lnTo>
                <a:lnTo>
                  <a:pt x="1569781" y="1204207"/>
                </a:lnTo>
                <a:lnTo>
                  <a:pt x="1593013" y="1256480"/>
                </a:lnTo>
                <a:lnTo>
                  <a:pt x="1620117" y="1304881"/>
                </a:lnTo>
                <a:lnTo>
                  <a:pt x="1654966" y="1347473"/>
                </a:lnTo>
                <a:lnTo>
                  <a:pt x="1693686" y="1392002"/>
                </a:lnTo>
                <a:lnTo>
                  <a:pt x="1738215" y="1430722"/>
                </a:lnTo>
                <a:lnTo>
                  <a:pt x="1784679" y="1467507"/>
                </a:lnTo>
                <a:lnTo>
                  <a:pt x="1835016" y="1504291"/>
                </a:lnTo>
                <a:lnTo>
                  <a:pt x="1883417" y="1541076"/>
                </a:lnTo>
                <a:lnTo>
                  <a:pt x="1929881" y="1577860"/>
                </a:lnTo>
                <a:lnTo>
                  <a:pt x="1974410" y="1618517"/>
                </a:lnTo>
                <a:lnTo>
                  <a:pt x="2013130" y="1659173"/>
                </a:lnTo>
                <a:lnTo>
                  <a:pt x="2046043" y="1705638"/>
                </a:lnTo>
                <a:lnTo>
                  <a:pt x="2071211" y="1754039"/>
                </a:lnTo>
                <a:lnTo>
                  <a:pt x="2088635" y="1812119"/>
                </a:lnTo>
                <a:lnTo>
                  <a:pt x="2096379" y="1872136"/>
                </a:lnTo>
                <a:lnTo>
                  <a:pt x="2098315" y="1934089"/>
                </a:lnTo>
                <a:lnTo>
                  <a:pt x="2092507" y="1999914"/>
                </a:lnTo>
                <a:lnTo>
                  <a:pt x="2084763" y="2065738"/>
                </a:lnTo>
                <a:lnTo>
                  <a:pt x="2075083" y="2131563"/>
                </a:lnTo>
                <a:lnTo>
                  <a:pt x="2067339" y="2197388"/>
                </a:lnTo>
                <a:lnTo>
                  <a:pt x="2063467" y="2263213"/>
                </a:lnTo>
                <a:lnTo>
                  <a:pt x="2063467" y="2327102"/>
                </a:lnTo>
                <a:lnTo>
                  <a:pt x="2071211" y="2387119"/>
                </a:lnTo>
                <a:lnTo>
                  <a:pt x="2086699" y="2447135"/>
                </a:lnTo>
                <a:lnTo>
                  <a:pt x="2109932" y="2503280"/>
                </a:lnTo>
                <a:lnTo>
                  <a:pt x="2140908" y="2561361"/>
                </a:lnTo>
                <a:lnTo>
                  <a:pt x="2171884" y="2619442"/>
                </a:lnTo>
                <a:lnTo>
                  <a:pt x="2206733" y="2677522"/>
                </a:lnTo>
                <a:lnTo>
                  <a:pt x="2239645" y="2733667"/>
                </a:lnTo>
                <a:lnTo>
                  <a:pt x="2268686" y="2793684"/>
                </a:lnTo>
                <a:lnTo>
                  <a:pt x="2291918" y="2851765"/>
                </a:lnTo>
                <a:lnTo>
                  <a:pt x="2307406" y="2911781"/>
                </a:lnTo>
                <a:lnTo>
                  <a:pt x="2313214" y="2973734"/>
                </a:lnTo>
                <a:lnTo>
                  <a:pt x="2307406" y="3035687"/>
                </a:lnTo>
                <a:lnTo>
                  <a:pt x="2291918" y="3095704"/>
                </a:lnTo>
                <a:lnTo>
                  <a:pt x="2268686" y="3153784"/>
                </a:lnTo>
                <a:lnTo>
                  <a:pt x="2239645" y="3213801"/>
                </a:lnTo>
                <a:lnTo>
                  <a:pt x="2206733" y="3269946"/>
                </a:lnTo>
                <a:lnTo>
                  <a:pt x="2171884" y="3328027"/>
                </a:lnTo>
                <a:lnTo>
                  <a:pt x="2140908" y="3386107"/>
                </a:lnTo>
                <a:lnTo>
                  <a:pt x="2109932" y="3444188"/>
                </a:lnTo>
                <a:lnTo>
                  <a:pt x="2086699" y="3500333"/>
                </a:lnTo>
                <a:lnTo>
                  <a:pt x="2071211" y="3560350"/>
                </a:lnTo>
                <a:lnTo>
                  <a:pt x="2063467" y="3620366"/>
                </a:lnTo>
                <a:lnTo>
                  <a:pt x="2063467" y="3684255"/>
                </a:lnTo>
                <a:lnTo>
                  <a:pt x="2067339" y="3750080"/>
                </a:lnTo>
                <a:lnTo>
                  <a:pt x="2075083" y="3815905"/>
                </a:lnTo>
                <a:lnTo>
                  <a:pt x="2084763" y="3881730"/>
                </a:lnTo>
                <a:lnTo>
                  <a:pt x="2092507" y="3947555"/>
                </a:lnTo>
                <a:lnTo>
                  <a:pt x="2098315" y="4013380"/>
                </a:lnTo>
                <a:lnTo>
                  <a:pt x="2096379" y="4075332"/>
                </a:lnTo>
                <a:lnTo>
                  <a:pt x="2088635" y="4135349"/>
                </a:lnTo>
                <a:lnTo>
                  <a:pt x="2071211" y="4193430"/>
                </a:lnTo>
                <a:lnTo>
                  <a:pt x="2046043" y="4241831"/>
                </a:lnTo>
                <a:lnTo>
                  <a:pt x="2013130" y="4288295"/>
                </a:lnTo>
                <a:lnTo>
                  <a:pt x="1974410" y="4328952"/>
                </a:lnTo>
                <a:lnTo>
                  <a:pt x="1929881" y="4369608"/>
                </a:lnTo>
                <a:lnTo>
                  <a:pt x="1883417" y="4406393"/>
                </a:lnTo>
                <a:lnTo>
                  <a:pt x="1835016" y="4443177"/>
                </a:lnTo>
                <a:lnTo>
                  <a:pt x="1784679" y="4479962"/>
                </a:lnTo>
                <a:lnTo>
                  <a:pt x="1738215" y="4516746"/>
                </a:lnTo>
                <a:lnTo>
                  <a:pt x="1693686" y="4555467"/>
                </a:lnTo>
                <a:lnTo>
                  <a:pt x="1654966" y="4599995"/>
                </a:lnTo>
                <a:lnTo>
                  <a:pt x="1620117" y="4642588"/>
                </a:lnTo>
                <a:lnTo>
                  <a:pt x="1593013" y="4690988"/>
                </a:lnTo>
                <a:lnTo>
                  <a:pt x="1569781" y="4743261"/>
                </a:lnTo>
                <a:lnTo>
                  <a:pt x="1550420" y="4799406"/>
                </a:lnTo>
                <a:lnTo>
                  <a:pt x="1532996" y="4857486"/>
                </a:lnTo>
                <a:lnTo>
                  <a:pt x="1517508" y="4915567"/>
                </a:lnTo>
                <a:lnTo>
                  <a:pt x="1502020" y="4975584"/>
                </a:lnTo>
                <a:lnTo>
                  <a:pt x="1484596" y="5031729"/>
                </a:lnTo>
                <a:lnTo>
                  <a:pt x="1465235" y="5087873"/>
                </a:lnTo>
                <a:lnTo>
                  <a:pt x="1442003" y="5140146"/>
                </a:lnTo>
                <a:lnTo>
                  <a:pt x="1412963" y="5186611"/>
                </a:lnTo>
                <a:lnTo>
                  <a:pt x="1378114" y="5229203"/>
                </a:lnTo>
                <a:lnTo>
                  <a:pt x="1335522" y="5264052"/>
                </a:lnTo>
                <a:lnTo>
                  <a:pt x="1289057" y="5293092"/>
                </a:lnTo>
                <a:lnTo>
                  <a:pt x="1236784" y="5316324"/>
                </a:lnTo>
                <a:lnTo>
                  <a:pt x="1180640" y="5335685"/>
                </a:lnTo>
                <a:lnTo>
                  <a:pt x="1124495" y="5353109"/>
                </a:lnTo>
                <a:lnTo>
                  <a:pt x="1064478" y="5368597"/>
                </a:lnTo>
                <a:lnTo>
                  <a:pt x="1006397" y="5384085"/>
                </a:lnTo>
                <a:lnTo>
                  <a:pt x="948317" y="5401509"/>
                </a:lnTo>
                <a:lnTo>
                  <a:pt x="892172" y="5420870"/>
                </a:lnTo>
                <a:lnTo>
                  <a:pt x="839899" y="5444102"/>
                </a:lnTo>
                <a:lnTo>
                  <a:pt x="791499" y="5471206"/>
                </a:lnTo>
                <a:lnTo>
                  <a:pt x="748906" y="5506055"/>
                </a:lnTo>
                <a:lnTo>
                  <a:pt x="704378" y="5544775"/>
                </a:lnTo>
                <a:lnTo>
                  <a:pt x="665657" y="5589304"/>
                </a:lnTo>
                <a:lnTo>
                  <a:pt x="628873" y="5635768"/>
                </a:lnTo>
                <a:lnTo>
                  <a:pt x="592088" y="5684169"/>
                </a:lnTo>
                <a:lnTo>
                  <a:pt x="555304" y="5732570"/>
                </a:lnTo>
                <a:lnTo>
                  <a:pt x="518519" y="5779034"/>
                </a:lnTo>
                <a:lnTo>
                  <a:pt x="477863" y="5823563"/>
                </a:lnTo>
                <a:lnTo>
                  <a:pt x="437206" y="5862283"/>
                </a:lnTo>
                <a:lnTo>
                  <a:pt x="390742" y="5895196"/>
                </a:lnTo>
                <a:lnTo>
                  <a:pt x="342341" y="5920364"/>
                </a:lnTo>
                <a:lnTo>
                  <a:pt x="284260" y="5937788"/>
                </a:lnTo>
                <a:lnTo>
                  <a:pt x="224243" y="5945532"/>
                </a:lnTo>
                <a:lnTo>
                  <a:pt x="162291" y="5947468"/>
                </a:lnTo>
                <a:lnTo>
                  <a:pt x="96466" y="5941660"/>
                </a:lnTo>
                <a:lnTo>
                  <a:pt x="30641" y="5933916"/>
                </a:lnTo>
                <a:lnTo>
                  <a:pt x="0" y="5929410"/>
                </a:lnTo>
                <a:lnTo>
                  <a:pt x="0" y="18058"/>
                </a:lnTo>
                <a:lnTo>
                  <a:pt x="30641" y="13552"/>
                </a:lnTo>
                <a:lnTo>
                  <a:pt x="96466" y="5808"/>
                </a:lnTo>
                <a:close/>
              </a:path>
            </a:pathLst>
          </a:custGeom>
          <a:solidFill>
            <a:schemeClr val="tx1">
              <a:alpha val="10000"/>
            </a:schemeClr>
          </a:solidFill>
          <a:ln w="0">
            <a:noFill/>
            <a:prstDash val="solid"/>
            <a:round/>
            <a:headEnd/>
            <a:tailEnd/>
          </a:ln>
        </p:spPr>
      </p:sp>
      <p:sp>
        <p:nvSpPr>
          <p:cNvPr id="2" name="Title 1">
            <a:extLst>
              <a:ext uri="{FF2B5EF4-FFF2-40B4-BE49-F238E27FC236}">
                <a16:creationId xmlns:a16="http://schemas.microsoft.com/office/drawing/2014/main" id="{1D9C3FEA-B78D-9A4C-A072-6FC9D760C5F9}"/>
              </a:ext>
            </a:extLst>
          </p:cNvPr>
          <p:cNvSpPr>
            <a:spLocks noGrp="1"/>
          </p:cNvSpPr>
          <p:nvPr>
            <p:ph type="title"/>
          </p:nvPr>
        </p:nvSpPr>
        <p:spPr>
          <a:xfrm>
            <a:off x="612989" y="776175"/>
            <a:ext cx="3573249" cy="5305650"/>
          </a:xfrm>
        </p:spPr>
        <p:txBody>
          <a:bodyPr anchor="b">
            <a:normAutofit/>
          </a:bodyPr>
          <a:lstStyle/>
          <a:p>
            <a:r>
              <a:rPr lang="en-US" dirty="0"/>
              <a:t>Keeping children socialized while social distancing</a:t>
            </a:r>
          </a:p>
        </p:txBody>
      </p:sp>
      <p:sp>
        <p:nvSpPr>
          <p:cNvPr id="7" name="Content Placeholder 6">
            <a:extLst>
              <a:ext uri="{FF2B5EF4-FFF2-40B4-BE49-F238E27FC236}">
                <a16:creationId xmlns:a16="http://schemas.microsoft.com/office/drawing/2014/main" id="{F03DB030-6559-2548-988D-CB38526DA650}"/>
              </a:ext>
            </a:extLst>
          </p:cNvPr>
          <p:cNvSpPr>
            <a:spLocks noGrp="1"/>
          </p:cNvSpPr>
          <p:nvPr>
            <p:ph idx="1"/>
          </p:nvPr>
        </p:nvSpPr>
        <p:spPr>
          <a:xfrm>
            <a:off x="4000500" y="455266"/>
            <a:ext cx="7429500" cy="6288433"/>
          </a:xfrm>
        </p:spPr>
        <p:txBody>
          <a:bodyPr anchor="ctr">
            <a:normAutofit fontScale="92500" lnSpcReduction="10000"/>
          </a:bodyPr>
          <a:lstStyle/>
          <a:p>
            <a:pPr marL="0" lvl="0" indent="0">
              <a:buNone/>
            </a:pPr>
            <a:r>
              <a:rPr lang="en-US" sz="2400" dirty="0"/>
              <a:t>Social Distancing, also known as “physical distancing” is the act of limiting close face-to-face contact with others to reduce the spread of COVID-19</a:t>
            </a:r>
          </a:p>
          <a:p>
            <a:pPr lvl="1"/>
            <a:r>
              <a:rPr lang="en-US" sz="2000" dirty="0">
                <a:hlinkClick r:id="rId2"/>
              </a:rPr>
              <a:t>CLICK HERE</a:t>
            </a:r>
            <a:r>
              <a:rPr lang="en-US" sz="2000" dirty="0"/>
              <a:t> to learn more about social distancing</a:t>
            </a:r>
          </a:p>
          <a:p>
            <a:pPr lvl="1"/>
            <a:endParaRPr lang="en-US" dirty="0"/>
          </a:p>
          <a:p>
            <a:pPr marL="0" indent="0">
              <a:buNone/>
            </a:pPr>
            <a:r>
              <a:rPr lang="en-US" dirty="0"/>
              <a:t>It is very important to adhere to the social distancing guidelines set forth by health officials.   As a parent, you may be struggling with ways to balance socialization for your child by allowing them to do things they enjoy, while following social distancing recommendations.   There are many reasons why it is important to find ways to adapt to this temporary way of living, some include: </a:t>
            </a:r>
          </a:p>
          <a:p>
            <a:pPr marL="0" indent="0">
              <a:buNone/>
            </a:pPr>
            <a:endParaRPr lang="en-US" dirty="0"/>
          </a:p>
          <a:p>
            <a:pPr marL="285750" indent="-285750"/>
            <a:r>
              <a:rPr lang="en-US" dirty="0"/>
              <a:t>Your child may be having a hard time getting their energy out while restricted to at home play</a:t>
            </a:r>
          </a:p>
          <a:p>
            <a:pPr marL="285750" indent="-285750"/>
            <a:r>
              <a:rPr lang="en-US" dirty="0"/>
              <a:t>You may be struggling find activities to entertain and stimulate your child</a:t>
            </a:r>
          </a:p>
          <a:p>
            <a:pPr marL="285750" indent="-285750"/>
            <a:r>
              <a:rPr lang="en-US" dirty="0"/>
              <a:t>Your family may be feeling a sense of isolation and depression from less face to face contact with family and friends</a:t>
            </a:r>
          </a:p>
          <a:p>
            <a:pPr lvl="1"/>
            <a:endParaRPr lang="en-US" dirty="0"/>
          </a:p>
          <a:p>
            <a:pPr marL="457200" lvl="1" indent="0">
              <a:buNone/>
            </a:pPr>
            <a:endParaRPr lang="en-US" dirty="0"/>
          </a:p>
        </p:txBody>
      </p:sp>
    </p:spTree>
    <p:extLst>
      <p:ext uri="{BB962C8B-B14F-4D97-AF65-F5344CB8AC3E}">
        <p14:creationId xmlns:p14="http://schemas.microsoft.com/office/powerpoint/2010/main" val="154825486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050" name="Picture 2" descr="People, Cartoon, Social Distance">
            <a:extLst>
              <a:ext uri="{FF2B5EF4-FFF2-40B4-BE49-F238E27FC236}">
                <a16:creationId xmlns:a16="http://schemas.microsoft.com/office/drawing/2014/main" id="{1022FC3E-0A3B-0A4F-8C07-C14822B330AB}"/>
              </a:ext>
            </a:extLst>
          </p:cNvPr>
          <p:cNvPicPr>
            <a:picLocks noChangeAspect="1" noChangeArrowheads="1"/>
          </p:cNvPicPr>
          <p:nvPr/>
        </p:nvPicPr>
        <p:blipFill rotWithShape="1">
          <a:blip r:embed="rId2">
            <a:grayscl/>
            <a:extLst>
              <a:ext uri="{28A0092B-C50C-407E-A947-70E740481C1C}">
                <a14:useLocalDpi xmlns:a14="http://schemas.microsoft.com/office/drawing/2010/main" val="0"/>
              </a:ext>
            </a:extLst>
          </a:blip>
          <a:srcRect t="15531" b="744"/>
          <a:stretch/>
        </p:blipFill>
        <p:spPr bwMode="auto">
          <a:xfrm>
            <a:off x="20" y="-1"/>
            <a:ext cx="12191980" cy="6864691"/>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6FEC938A-08D3-4E64-99D7-727DBB68C1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0" cy="6858000"/>
          </a:xfrm>
          <a:prstGeom prst="rect">
            <a:avLst/>
          </a:prstGeom>
          <a:solidFill>
            <a:schemeClr val="tx2">
              <a:alpha val="85000"/>
            </a:schemeClr>
          </a:solidFill>
          <a:ln w="0">
            <a:noFill/>
            <a:prstDash val="solid"/>
            <a:round/>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73" name="Rectangle 72">
            <a:extLst>
              <a:ext uri="{FF2B5EF4-FFF2-40B4-BE49-F238E27FC236}">
                <a16:creationId xmlns:a16="http://schemas.microsoft.com/office/drawing/2014/main" id="{04612673-9BA5-4DAF-8BA5-6605AC629A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1" y="-2"/>
            <a:ext cx="28346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Freeform 6">
            <a:extLst>
              <a:ext uri="{FF2B5EF4-FFF2-40B4-BE49-F238E27FC236}">
                <a16:creationId xmlns:a16="http://schemas.microsoft.com/office/drawing/2014/main" id="{3221C7D0-DB51-497C-8B0F-D310D585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478212" y="650367"/>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tx2">
              <a:alpha val="50000"/>
            </a:schemeClr>
          </a:solidFill>
          <a:ln w="0">
            <a:noFill/>
            <a:prstDash val="solid"/>
            <a:round/>
            <a:headEnd/>
            <a:tailEnd/>
          </a:ln>
        </p:spPr>
      </p:sp>
      <p:sp>
        <p:nvSpPr>
          <p:cNvPr id="2" name="Title 1">
            <a:extLst>
              <a:ext uri="{FF2B5EF4-FFF2-40B4-BE49-F238E27FC236}">
                <a16:creationId xmlns:a16="http://schemas.microsoft.com/office/drawing/2014/main" id="{B3E5A922-7C83-274C-8964-7F1A71AF8A63}"/>
              </a:ext>
            </a:extLst>
          </p:cNvPr>
          <p:cNvSpPr>
            <a:spLocks noGrp="1"/>
          </p:cNvSpPr>
          <p:nvPr>
            <p:ph type="title"/>
          </p:nvPr>
        </p:nvSpPr>
        <p:spPr>
          <a:xfrm>
            <a:off x="1005178" y="382385"/>
            <a:ext cx="10178322" cy="1492132"/>
          </a:xfrm>
        </p:spPr>
        <p:txBody>
          <a:bodyPr>
            <a:normAutofit/>
          </a:bodyPr>
          <a:lstStyle/>
          <a:p>
            <a:pPr algn="ctr"/>
            <a:r>
              <a:rPr lang="en-US" dirty="0">
                <a:solidFill>
                  <a:schemeClr val="bg2"/>
                </a:solidFill>
              </a:rPr>
              <a:t>Socializing while social distancing</a:t>
            </a:r>
          </a:p>
        </p:txBody>
      </p:sp>
      <p:sp>
        <p:nvSpPr>
          <p:cNvPr id="3" name="Content Placeholder 2">
            <a:extLst>
              <a:ext uri="{FF2B5EF4-FFF2-40B4-BE49-F238E27FC236}">
                <a16:creationId xmlns:a16="http://schemas.microsoft.com/office/drawing/2014/main" id="{40533637-1194-584F-97C8-49D5643598D4}"/>
              </a:ext>
            </a:extLst>
          </p:cNvPr>
          <p:cNvSpPr>
            <a:spLocks noGrp="1"/>
          </p:cNvSpPr>
          <p:nvPr>
            <p:ph idx="1"/>
          </p:nvPr>
        </p:nvSpPr>
        <p:spPr>
          <a:xfrm>
            <a:off x="1005178" y="3111248"/>
            <a:ext cx="10178322" cy="2171699"/>
          </a:xfrm>
        </p:spPr>
        <p:txBody>
          <a:bodyPr>
            <a:normAutofit/>
          </a:bodyPr>
          <a:lstStyle/>
          <a:p>
            <a:pPr marL="0" indent="0" algn="ctr">
              <a:buNone/>
            </a:pPr>
            <a:r>
              <a:rPr lang="en-US" sz="2800" dirty="0">
                <a:solidFill>
                  <a:schemeClr val="bg2"/>
                </a:solidFill>
              </a:rPr>
              <a:t>The next few slides include ideas of ways to socialize while practicing social distancing.  These are just some of the many ways you and your family can get out and about in a safe way</a:t>
            </a:r>
          </a:p>
        </p:txBody>
      </p:sp>
      <p:sp>
        <p:nvSpPr>
          <p:cNvPr id="77" name="Rectangle 76">
            <a:extLst>
              <a:ext uri="{FF2B5EF4-FFF2-40B4-BE49-F238E27FC236}">
                <a16:creationId xmlns:a16="http://schemas.microsoft.com/office/drawing/2014/main" id="{4E6C911F-6745-433F-80C5-7B91899B5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95306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8" name="Picture 4" descr="Beach, Walkway, Boardwalk, Ocean, Sea">
            <a:extLst>
              <a:ext uri="{FF2B5EF4-FFF2-40B4-BE49-F238E27FC236}">
                <a16:creationId xmlns:a16="http://schemas.microsoft.com/office/drawing/2014/main" id="{82CB935E-BA68-1142-9784-F62BBEA85CE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658" r="11949" b="-3"/>
          <a:stretch/>
        </p:blipFill>
        <p:spPr bwMode="auto">
          <a:xfrm>
            <a:off x="7373816" y="2145636"/>
            <a:ext cx="4261588" cy="3954707"/>
          </a:xfrm>
          <a:prstGeom prst="rect">
            <a:avLst/>
          </a:prstGeom>
          <a:noFill/>
          <a:extLst>
            <a:ext uri="{909E8E84-426E-40DD-AFC4-6F175D3DCCD1}">
              <a14:hiddenFill xmlns:a14="http://schemas.microsoft.com/office/drawing/2010/main">
                <a:solidFill>
                  <a:srgbClr val="FFFFFF"/>
                </a:solidFill>
              </a14:hiddenFill>
            </a:ext>
          </a:extLst>
        </p:spPr>
      </p:pic>
      <p:sp>
        <p:nvSpPr>
          <p:cNvPr id="73" name="Freeform 8">
            <a:extLst>
              <a:ext uri="{FF2B5EF4-FFF2-40B4-BE49-F238E27FC236}">
                <a16:creationId xmlns:a16="http://schemas.microsoft.com/office/drawing/2014/main" id="{21236EB4-E01D-4A24-A687-4E86CA6EE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9528486 w 12192000"/>
              <a:gd name="connsiteY5" fmla="*/ 2197353 h 6858000"/>
              <a:gd name="connsiteX6" fmla="*/ 9491031 w 12192000"/>
              <a:gd name="connsiteY6" fmla="*/ 2200864 h 6858000"/>
              <a:gd name="connsiteX7" fmla="*/ 9454747 w 12192000"/>
              <a:gd name="connsiteY7" fmla="*/ 2210228 h 6858000"/>
              <a:gd name="connsiteX8" fmla="*/ 9419633 w 12192000"/>
              <a:gd name="connsiteY8" fmla="*/ 2224273 h 6858000"/>
              <a:gd name="connsiteX9" fmla="*/ 9383349 w 12192000"/>
              <a:gd name="connsiteY9" fmla="*/ 2241830 h 6858000"/>
              <a:gd name="connsiteX10" fmla="*/ 9349405 w 12192000"/>
              <a:gd name="connsiteY10" fmla="*/ 2261728 h 6858000"/>
              <a:gd name="connsiteX11" fmla="*/ 9314292 w 12192000"/>
              <a:gd name="connsiteY11" fmla="*/ 2282796 h 6858000"/>
              <a:gd name="connsiteX12" fmla="*/ 9279178 w 12192000"/>
              <a:gd name="connsiteY12" fmla="*/ 2301524 h 6858000"/>
              <a:gd name="connsiteX13" fmla="*/ 9244064 w 12192000"/>
              <a:gd name="connsiteY13" fmla="*/ 2320251 h 6858000"/>
              <a:gd name="connsiteX14" fmla="*/ 9208950 w 12192000"/>
              <a:gd name="connsiteY14" fmla="*/ 2334296 h 6858000"/>
              <a:gd name="connsiteX15" fmla="*/ 9172666 w 12192000"/>
              <a:gd name="connsiteY15" fmla="*/ 2343660 h 6858000"/>
              <a:gd name="connsiteX16" fmla="*/ 9136382 w 12192000"/>
              <a:gd name="connsiteY16" fmla="*/ 2348342 h 6858000"/>
              <a:gd name="connsiteX17" fmla="*/ 9097757 w 12192000"/>
              <a:gd name="connsiteY17" fmla="*/ 2348342 h 6858000"/>
              <a:gd name="connsiteX18" fmla="*/ 9057961 w 12192000"/>
              <a:gd name="connsiteY18" fmla="*/ 2346001 h 6858000"/>
              <a:gd name="connsiteX19" fmla="*/ 9018166 w 12192000"/>
              <a:gd name="connsiteY19" fmla="*/ 2341319 h 6858000"/>
              <a:gd name="connsiteX20" fmla="*/ 8978370 w 12192000"/>
              <a:gd name="connsiteY20" fmla="*/ 2335467 h 6858000"/>
              <a:gd name="connsiteX21" fmla="*/ 8938575 w 12192000"/>
              <a:gd name="connsiteY21" fmla="*/ 2330785 h 6858000"/>
              <a:gd name="connsiteX22" fmla="*/ 8898779 w 12192000"/>
              <a:gd name="connsiteY22" fmla="*/ 2327274 h 6858000"/>
              <a:gd name="connsiteX23" fmla="*/ 8861324 w 12192000"/>
              <a:gd name="connsiteY23" fmla="*/ 2328444 h 6858000"/>
              <a:gd name="connsiteX24" fmla="*/ 8825040 w 12192000"/>
              <a:gd name="connsiteY24" fmla="*/ 2333126 h 6858000"/>
              <a:gd name="connsiteX25" fmla="*/ 8789926 w 12192000"/>
              <a:gd name="connsiteY25" fmla="*/ 2343660 h 6858000"/>
              <a:gd name="connsiteX26" fmla="*/ 8760665 w 12192000"/>
              <a:gd name="connsiteY26" fmla="*/ 2358876 h 6858000"/>
              <a:gd name="connsiteX27" fmla="*/ 8732574 w 12192000"/>
              <a:gd name="connsiteY27" fmla="*/ 2378774 h 6858000"/>
              <a:gd name="connsiteX28" fmla="*/ 8707994 w 12192000"/>
              <a:gd name="connsiteY28" fmla="*/ 2402183 h 6858000"/>
              <a:gd name="connsiteX29" fmla="*/ 8683415 w 12192000"/>
              <a:gd name="connsiteY29" fmla="*/ 2429103 h 6858000"/>
              <a:gd name="connsiteX30" fmla="*/ 8661176 w 12192000"/>
              <a:gd name="connsiteY30" fmla="*/ 2457194 h 6858000"/>
              <a:gd name="connsiteX31" fmla="*/ 8638937 w 12192000"/>
              <a:gd name="connsiteY31" fmla="*/ 2486456 h 6858000"/>
              <a:gd name="connsiteX32" fmla="*/ 8616699 w 12192000"/>
              <a:gd name="connsiteY32" fmla="*/ 2515717 h 6858000"/>
              <a:gd name="connsiteX33" fmla="*/ 8594460 w 12192000"/>
              <a:gd name="connsiteY33" fmla="*/ 2543808 h 6858000"/>
              <a:gd name="connsiteX34" fmla="*/ 8571051 w 12192000"/>
              <a:gd name="connsiteY34" fmla="*/ 2570729 h 6858000"/>
              <a:gd name="connsiteX35" fmla="*/ 8544130 w 12192000"/>
              <a:gd name="connsiteY35" fmla="*/ 2594138 h 6858000"/>
              <a:gd name="connsiteX36" fmla="*/ 8518380 w 12192000"/>
              <a:gd name="connsiteY36" fmla="*/ 2615206 h 6858000"/>
              <a:gd name="connsiteX37" fmla="*/ 8489119 w 12192000"/>
              <a:gd name="connsiteY37" fmla="*/ 2631593 h 6858000"/>
              <a:gd name="connsiteX38" fmla="*/ 8457516 w 12192000"/>
              <a:gd name="connsiteY38" fmla="*/ 2645638 h 6858000"/>
              <a:gd name="connsiteX39" fmla="*/ 8423573 w 12192000"/>
              <a:gd name="connsiteY39" fmla="*/ 2657343 h 6858000"/>
              <a:gd name="connsiteX40" fmla="*/ 8388459 w 12192000"/>
              <a:gd name="connsiteY40" fmla="*/ 2667877 h 6858000"/>
              <a:gd name="connsiteX41" fmla="*/ 8353346 w 12192000"/>
              <a:gd name="connsiteY41" fmla="*/ 2677241 h 6858000"/>
              <a:gd name="connsiteX42" fmla="*/ 8317062 w 12192000"/>
              <a:gd name="connsiteY42" fmla="*/ 2686604 h 6858000"/>
              <a:gd name="connsiteX43" fmla="*/ 8283118 w 12192000"/>
              <a:gd name="connsiteY43" fmla="*/ 2697138 h 6858000"/>
              <a:gd name="connsiteX44" fmla="*/ 8249175 w 12192000"/>
              <a:gd name="connsiteY44" fmla="*/ 2708843 h 6858000"/>
              <a:gd name="connsiteX45" fmla="*/ 8217573 w 12192000"/>
              <a:gd name="connsiteY45" fmla="*/ 2722888 h 6858000"/>
              <a:gd name="connsiteX46" fmla="*/ 8189482 w 12192000"/>
              <a:gd name="connsiteY46" fmla="*/ 2740445 h 6858000"/>
              <a:gd name="connsiteX47" fmla="*/ 8163732 w 12192000"/>
              <a:gd name="connsiteY47" fmla="*/ 2761514 h 6858000"/>
              <a:gd name="connsiteX48" fmla="*/ 8142663 w 12192000"/>
              <a:gd name="connsiteY48" fmla="*/ 2787264 h 6858000"/>
              <a:gd name="connsiteX49" fmla="*/ 8125106 w 12192000"/>
              <a:gd name="connsiteY49" fmla="*/ 2815355 h 6858000"/>
              <a:gd name="connsiteX50" fmla="*/ 8111061 w 12192000"/>
              <a:gd name="connsiteY50" fmla="*/ 2846957 h 6858000"/>
              <a:gd name="connsiteX51" fmla="*/ 8099356 w 12192000"/>
              <a:gd name="connsiteY51" fmla="*/ 2880900 h 6858000"/>
              <a:gd name="connsiteX52" fmla="*/ 8088822 w 12192000"/>
              <a:gd name="connsiteY52" fmla="*/ 2914844 h 6858000"/>
              <a:gd name="connsiteX53" fmla="*/ 8079459 w 12192000"/>
              <a:gd name="connsiteY53" fmla="*/ 2951128 h 6858000"/>
              <a:gd name="connsiteX54" fmla="*/ 8070095 w 12192000"/>
              <a:gd name="connsiteY54" fmla="*/ 2986242 h 6858000"/>
              <a:gd name="connsiteX55" fmla="*/ 8059561 w 12192000"/>
              <a:gd name="connsiteY55" fmla="*/ 3021355 h 6858000"/>
              <a:gd name="connsiteX56" fmla="*/ 8047856 w 12192000"/>
              <a:gd name="connsiteY56" fmla="*/ 3055299 h 6858000"/>
              <a:gd name="connsiteX57" fmla="*/ 8033811 w 12192000"/>
              <a:gd name="connsiteY57" fmla="*/ 3086901 h 6858000"/>
              <a:gd name="connsiteX58" fmla="*/ 8017424 w 12192000"/>
              <a:gd name="connsiteY58" fmla="*/ 3116162 h 6858000"/>
              <a:gd name="connsiteX59" fmla="*/ 7996356 w 12192000"/>
              <a:gd name="connsiteY59" fmla="*/ 3141913 h 6858000"/>
              <a:gd name="connsiteX60" fmla="*/ 7972947 w 12192000"/>
              <a:gd name="connsiteY60" fmla="*/ 3168833 h 6858000"/>
              <a:gd name="connsiteX61" fmla="*/ 7946026 w 12192000"/>
              <a:gd name="connsiteY61" fmla="*/ 3192242 h 6858000"/>
              <a:gd name="connsiteX62" fmla="*/ 7916765 w 12192000"/>
              <a:gd name="connsiteY62" fmla="*/ 3214481 h 6858000"/>
              <a:gd name="connsiteX63" fmla="*/ 7887503 w 12192000"/>
              <a:gd name="connsiteY63" fmla="*/ 3236720 h 6858000"/>
              <a:gd name="connsiteX64" fmla="*/ 7858242 w 12192000"/>
              <a:gd name="connsiteY64" fmla="*/ 3258958 h 6858000"/>
              <a:gd name="connsiteX65" fmla="*/ 7830151 w 12192000"/>
              <a:gd name="connsiteY65" fmla="*/ 3281197 h 6858000"/>
              <a:gd name="connsiteX66" fmla="*/ 7803230 w 12192000"/>
              <a:gd name="connsiteY66" fmla="*/ 3305777 h 6858000"/>
              <a:gd name="connsiteX67" fmla="*/ 7779821 w 12192000"/>
              <a:gd name="connsiteY67" fmla="*/ 3330356 h 6858000"/>
              <a:gd name="connsiteX68" fmla="*/ 7759923 w 12192000"/>
              <a:gd name="connsiteY68" fmla="*/ 3358447 h 6858000"/>
              <a:gd name="connsiteX69" fmla="*/ 7744708 w 12192000"/>
              <a:gd name="connsiteY69" fmla="*/ 3387709 h 6858000"/>
              <a:gd name="connsiteX70" fmla="*/ 7734173 w 12192000"/>
              <a:gd name="connsiteY70" fmla="*/ 3422822 h 6858000"/>
              <a:gd name="connsiteX71" fmla="*/ 7729492 w 12192000"/>
              <a:gd name="connsiteY71" fmla="*/ 3459107 h 6858000"/>
              <a:gd name="connsiteX72" fmla="*/ 7728321 w 12192000"/>
              <a:gd name="connsiteY72" fmla="*/ 3496561 h 6858000"/>
              <a:gd name="connsiteX73" fmla="*/ 7731832 w 12192000"/>
              <a:gd name="connsiteY73" fmla="*/ 3536357 h 6858000"/>
              <a:gd name="connsiteX74" fmla="*/ 7736514 w 12192000"/>
              <a:gd name="connsiteY74" fmla="*/ 3576152 h 6858000"/>
              <a:gd name="connsiteX75" fmla="*/ 7742367 w 12192000"/>
              <a:gd name="connsiteY75" fmla="*/ 3615948 h 6858000"/>
              <a:gd name="connsiteX76" fmla="*/ 7747048 w 12192000"/>
              <a:gd name="connsiteY76" fmla="*/ 3655744 h 6858000"/>
              <a:gd name="connsiteX77" fmla="*/ 7749389 w 12192000"/>
              <a:gd name="connsiteY77" fmla="*/ 3695539 h 6858000"/>
              <a:gd name="connsiteX78" fmla="*/ 7749389 w 12192000"/>
              <a:gd name="connsiteY78" fmla="*/ 3734164 h 6858000"/>
              <a:gd name="connsiteX79" fmla="*/ 7744708 w 12192000"/>
              <a:gd name="connsiteY79" fmla="*/ 3770449 h 6858000"/>
              <a:gd name="connsiteX80" fmla="*/ 7735344 w 12192000"/>
              <a:gd name="connsiteY80" fmla="*/ 3806733 h 6858000"/>
              <a:gd name="connsiteX81" fmla="*/ 7721298 w 12192000"/>
              <a:gd name="connsiteY81" fmla="*/ 3840676 h 6858000"/>
              <a:gd name="connsiteX82" fmla="*/ 7703741 w 12192000"/>
              <a:gd name="connsiteY82" fmla="*/ 3875790 h 6858000"/>
              <a:gd name="connsiteX83" fmla="*/ 7683844 w 12192000"/>
              <a:gd name="connsiteY83" fmla="*/ 3910903 h 6858000"/>
              <a:gd name="connsiteX84" fmla="*/ 7662775 w 12192000"/>
              <a:gd name="connsiteY84" fmla="*/ 3946017 h 6858000"/>
              <a:gd name="connsiteX85" fmla="*/ 7642878 w 12192000"/>
              <a:gd name="connsiteY85" fmla="*/ 3979961 h 6858000"/>
              <a:gd name="connsiteX86" fmla="*/ 7625321 w 12192000"/>
              <a:gd name="connsiteY86" fmla="*/ 4016245 h 6858000"/>
              <a:gd name="connsiteX87" fmla="*/ 7611275 w 12192000"/>
              <a:gd name="connsiteY87" fmla="*/ 4051358 h 6858000"/>
              <a:gd name="connsiteX88" fmla="*/ 7601912 w 12192000"/>
              <a:gd name="connsiteY88" fmla="*/ 4087643 h 6858000"/>
              <a:gd name="connsiteX89" fmla="*/ 7598400 w 12192000"/>
              <a:gd name="connsiteY89" fmla="*/ 4125097 h 6858000"/>
              <a:gd name="connsiteX90" fmla="*/ 7601912 w 12192000"/>
              <a:gd name="connsiteY90" fmla="*/ 4162552 h 6858000"/>
              <a:gd name="connsiteX91" fmla="*/ 7611275 w 12192000"/>
              <a:gd name="connsiteY91" fmla="*/ 4198836 h 6858000"/>
              <a:gd name="connsiteX92" fmla="*/ 7625321 w 12192000"/>
              <a:gd name="connsiteY92" fmla="*/ 4233950 h 6858000"/>
              <a:gd name="connsiteX93" fmla="*/ 7642878 w 12192000"/>
              <a:gd name="connsiteY93" fmla="*/ 4270234 h 6858000"/>
              <a:gd name="connsiteX94" fmla="*/ 7662775 w 12192000"/>
              <a:gd name="connsiteY94" fmla="*/ 4304177 h 6858000"/>
              <a:gd name="connsiteX95" fmla="*/ 7683844 w 12192000"/>
              <a:gd name="connsiteY95" fmla="*/ 4339291 h 6858000"/>
              <a:gd name="connsiteX96" fmla="*/ 7703741 w 12192000"/>
              <a:gd name="connsiteY96" fmla="*/ 4374405 h 6858000"/>
              <a:gd name="connsiteX97" fmla="*/ 7721298 w 12192000"/>
              <a:gd name="connsiteY97" fmla="*/ 4409519 h 6858000"/>
              <a:gd name="connsiteX98" fmla="*/ 7735344 w 12192000"/>
              <a:gd name="connsiteY98" fmla="*/ 4443462 h 6858000"/>
              <a:gd name="connsiteX99" fmla="*/ 7744708 w 12192000"/>
              <a:gd name="connsiteY99" fmla="*/ 4479746 h 6858000"/>
              <a:gd name="connsiteX100" fmla="*/ 7749389 w 12192000"/>
              <a:gd name="connsiteY100" fmla="*/ 4516030 h 6858000"/>
              <a:gd name="connsiteX101" fmla="*/ 7749389 w 12192000"/>
              <a:gd name="connsiteY101" fmla="*/ 4554655 h 6858000"/>
              <a:gd name="connsiteX102" fmla="*/ 7747048 w 12192000"/>
              <a:gd name="connsiteY102" fmla="*/ 4594451 h 6858000"/>
              <a:gd name="connsiteX103" fmla="*/ 7742367 w 12192000"/>
              <a:gd name="connsiteY103" fmla="*/ 4634247 h 6858000"/>
              <a:gd name="connsiteX104" fmla="*/ 7736514 w 12192000"/>
              <a:gd name="connsiteY104" fmla="*/ 4674042 h 6858000"/>
              <a:gd name="connsiteX105" fmla="*/ 7731832 w 12192000"/>
              <a:gd name="connsiteY105" fmla="*/ 4713838 h 6858000"/>
              <a:gd name="connsiteX106" fmla="*/ 7728321 w 12192000"/>
              <a:gd name="connsiteY106" fmla="*/ 4753633 h 6858000"/>
              <a:gd name="connsiteX107" fmla="*/ 7729492 w 12192000"/>
              <a:gd name="connsiteY107" fmla="*/ 4791088 h 6858000"/>
              <a:gd name="connsiteX108" fmla="*/ 7734173 w 12192000"/>
              <a:gd name="connsiteY108" fmla="*/ 4827372 h 6858000"/>
              <a:gd name="connsiteX109" fmla="*/ 7744708 w 12192000"/>
              <a:gd name="connsiteY109" fmla="*/ 4862486 h 6858000"/>
              <a:gd name="connsiteX110" fmla="*/ 7759923 w 12192000"/>
              <a:gd name="connsiteY110" fmla="*/ 4891747 h 6858000"/>
              <a:gd name="connsiteX111" fmla="*/ 7779821 w 12192000"/>
              <a:gd name="connsiteY111" fmla="*/ 4919838 h 6858000"/>
              <a:gd name="connsiteX112" fmla="*/ 7803230 w 12192000"/>
              <a:gd name="connsiteY112" fmla="*/ 4944418 h 6858000"/>
              <a:gd name="connsiteX113" fmla="*/ 7830151 w 12192000"/>
              <a:gd name="connsiteY113" fmla="*/ 4968998 h 6858000"/>
              <a:gd name="connsiteX114" fmla="*/ 7858242 w 12192000"/>
              <a:gd name="connsiteY114" fmla="*/ 4991236 h 6858000"/>
              <a:gd name="connsiteX115" fmla="*/ 7887503 w 12192000"/>
              <a:gd name="connsiteY115" fmla="*/ 5013475 h 6858000"/>
              <a:gd name="connsiteX116" fmla="*/ 7916765 w 12192000"/>
              <a:gd name="connsiteY116" fmla="*/ 5035714 h 6858000"/>
              <a:gd name="connsiteX117" fmla="*/ 7946026 w 12192000"/>
              <a:gd name="connsiteY117" fmla="*/ 5057952 h 6858000"/>
              <a:gd name="connsiteX118" fmla="*/ 7972947 w 12192000"/>
              <a:gd name="connsiteY118" fmla="*/ 5081362 h 6858000"/>
              <a:gd name="connsiteX119" fmla="*/ 7996356 w 12192000"/>
              <a:gd name="connsiteY119" fmla="*/ 5108282 h 6858000"/>
              <a:gd name="connsiteX120" fmla="*/ 8017424 w 12192000"/>
              <a:gd name="connsiteY120" fmla="*/ 5134032 h 6858000"/>
              <a:gd name="connsiteX121" fmla="*/ 8033811 w 12192000"/>
              <a:gd name="connsiteY121" fmla="*/ 5163294 h 6858000"/>
              <a:gd name="connsiteX122" fmla="*/ 8047856 w 12192000"/>
              <a:gd name="connsiteY122" fmla="*/ 5194896 h 6858000"/>
              <a:gd name="connsiteX123" fmla="*/ 8059561 w 12192000"/>
              <a:gd name="connsiteY123" fmla="*/ 5228839 h 6858000"/>
              <a:gd name="connsiteX124" fmla="*/ 8070095 w 12192000"/>
              <a:gd name="connsiteY124" fmla="*/ 5263953 h 6858000"/>
              <a:gd name="connsiteX125" fmla="*/ 8079459 w 12192000"/>
              <a:gd name="connsiteY125" fmla="*/ 5299067 h 6858000"/>
              <a:gd name="connsiteX126" fmla="*/ 8088822 w 12192000"/>
              <a:gd name="connsiteY126" fmla="*/ 5335351 h 6858000"/>
              <a:gd name="connsiteX127" fmla="*/ 8099356 w 12192000"/>
              <a:gd name="connsiteY127" fmla="*/ 5369294 h 6858000"/>
              <a:gd name="connsiteX128" fmla="*/ 8111061 w 12192000"/>
              <a:gd name="connsiteY128" fmla="*/ 5403238 h 6858000"/>
              <a:gd name="connsiteX129" fmla="*/ 8125106 w 12192000"/>
              <a:gd name="connsiteY129" fmla="*/ 5434840 h 6858000"/>
              <a:gd name="connsiteX130" fmla="*/ 8142663 w 12192000"/>
              <a:gd name="connsiteY130" fmla="*/ 5462931 h 6858000"/>
              <a:gd name="connsiteX131" fmla="*/ 8163732 w 12192000"/>
              <a:gd name="connsiteY131" fmla="*/ 5488681 h 6858000"/>
              <a:gd name="connsiteX132" fmla="*/ 8189482 w 12192000"/>
              <a:gd name="connsiteY132" fmla="*/ 5509749 h 6858000"/>
              <a:gd name="connsiteX133" fmla="*/ 8217573 w 12192000"/>
              <a:gd name="connsiteY133" fmla="*/ 5527306 h 6858000"/>
              <a:gd name="connsiteX134" fmla="*/ 8249175 w 12192000"/>
              <a:gd name="connsiteY134" fmla="*/ 5541352 h 6858000"/>
              <a:gd name="connsiteX135" fmla="*/ 8283118 w 12192000"/>
              <a:gd name="connsiteY135" fmla="*/ 5553056 h 6858000"/>
              <a:gd name="connsiteX136" fmla="*/ 8317062 w 12192000"/>
              <a:gd name="connsiteY136" fmla="*/ 5563590 h 6858000"/>
              <a:gd name="connsiteX137" fmla="*/ 8353346 w 12192000"/>
              <a:gd name="connsiteY137" fmla="*/ 5572954 h 6858000"/>
              <a:gd name="connsiteX138" fmla="*/ 8388459 w 12192000"/>
              <a:gd name="connsiteY138" fmla="*/ 5582318 h 6858000"/>
              <a:gd name="connsiteX139" fmla="*/ 8423573 w 12192000"/>
              <a:gd name="connsiteY139" fmla="*/ 5592852 h 6858000"/>
              <a:gd name="connsiteX140" fmla="*/ 8457516 w 12192000"/>
              <a:gd name="connsiteY140" fmla="*/ 5604556 h 6858000"/>
              <a:gd name="connsiteX141" fmla="*/ 8489119 w 12192000"/>
              <a:gd name="connsiteY141" fmla="*/ 5618602 h 6858000"/>
              <a:gd name="connsiteX142" fmla="*/ 8518380 w 12192000"/>
              <a:gd name="connsiteY142" fmla="*/ 5634988 h 6858000"/>
              <a:gd name="connsiteX143" fmla="*/ 8544130 w 12192000"/>
              <a:gd name="connsiteY143" fmla="*/ 5656057 h 6858000"/>
              <a:gd name="connsiteX144" fmla="*/ 8571051 w 12192000"/>
              <a:gd name="connsiteY144" fmla="*/ 5679466 h 6858000"/>
              <a:gd name="connsiteX145" fmla="*/ 8594460 w 12192000"/>
              <a:gd name="connsiteY145" fmla="*/ 5706386 h 6858000"/>
              <a:gd name="connsiteX146" fmla="*/ 8616699 w 12192000"/>
              <a:gd name="connsiteY146" fmla="*/ 5734477 h 6858000"/>
              <a:gd name="connsiteX147" fmla="*/ 8638937 w 12192000"/>
              <a:gd name="connsiteY147" fmla="*/ 5763739 h 6858000"/>
              <a:gd name="connsiteX148" fmla="*/ 8661176 w 12192000"/>
              <a:gd name="connsiteY148" fmla="*/ 5793000 h 6858000"/>
              <a:gd name="connsiteX149" fmla="*/ 8683415 w 12192000"/>
              <a:gd name="connsiteY149" fmla="*/ 5821091 h 6858000"/>
              <a:gd name="connsiteX150" fmla="*/ 8707994 w 12192000"/>
              <a:gd name="connsiteY150" fmla="*/ 5848012 h 6858000"/>
              <a:gd name="connsiteX151" fmla="*/ 8732574 w 12192000"/>
              <a:gd name="connsiteY151" fmla="*/ 5871421 h 6858000"/>
              <a:gd name="connsiteX152" fmla="*/ 8760665 w 12192000"/>
              <a:gd name="connsiteY152" fmla="*/ 5891319 h 6858000"/>
              <a:gd name="connsiteX153" fmla="*/ 8789926 w 12192000"/>
              <a:gd name="connsiteY153" fmla="*/ 5906535 h 6858000"/>
              <a:gd name="connsiteX154" fmla="*/ 8825040 w 12192000"/>
              <a:gd name="connsiteY154" fmla="*/ 5917069 h 6858000"/>
              <a:gd name="connsiteX155" fmla="*/ 8861324 w 12192000"/>
              <a:gd name="connsiteY155" fmla="*/ 5921751 h 6858000"/>
              <a:gd name="connsiteX156" fmla="*/ 8898779 w 12192000"/>
              <a:gd name="connsiteY156" fmla="*/ 5922921 h 6858000"/>
              <a:gd name="connsiteX157" fmla="*/ 8938575 w 12192000"/>
              <a:gd name="connsiteY157" fmla="*/ 5919410 h 6858000"/>
              <a:gd name="connsiteX158" fmla="*/ 8978370 w 12192000"/>
              <a:gd name="connsiteY158" fmla="*/ 5914728 h 6858000"/>
              <a:gd name="connsiteX159" fmla="*/ 9018166 w 12192000"/>
              <a:gd name="connsiteY159" fmla="*/ 5908876 h 6858000"/>
              <a:gd name="connsiteX160" fmla="*/ 9057961 w 12192000"/>
              <a:gd name="connsiteY160" fmla="*/ 5904194 h 6858000"/>
              <a:gd name="connsiteX161" fmla="*/ 9097757 w 12192000"/>
              <a:gd name="connsiteY161" fmla="*/ 5901853 h 6858000"/>
              <a:gd name="connsiteX162" fmla="*/ 9136382 w 12192000"/>
              <a:gd name="connsiteY162" fmla="*/ 5901853 h 6858000"/>
              <a:gd name="connsiteX163" fmla="*/ 9172666 w 12192000"/>
              <a:gd name="connsiteY163" fmla="*/ 5906535 h 6858000"/>
              <a:gd name="connsiteX164" fmla="*/ 9208950 w 12192000"/>
              <a:gd name="connsiteY164" fmla="*/ 5915898 h 6858000"/>
              <a:gd name="connsiteX165" fmla="*/ 9244064 w 12192000"/>
              <a:gd name="connsiteY165" fmla="*/ 5929944 h 6858000"/>
              <a:gd name="connsiteX166" fmla="*/ 9279178 w 12192000"/>
              <a:gd name="connsiteY166" fmla="*/ 5948671 h 6858000"/>
              <a:gd name="connsiteX167" fmla="*/ 9314292 w 12192000"/>
              <a:gd name="connsiteY167" fmla="*/ 5967398 h 6858000"/>
              <a:gd name="connsiteX168" fmla="*/ 9349405 w 12192000"/>
              <a:gd name="connsiteY168" fmla="*/ 5988467 h 6858000"/>
              <a:gd name="connsiteX169" fmla="*/ 9383349 w 12192000"/>
              <a:gd name="connsiteY169" fmla="*/ 6008364 h 6858000"/>
              <a:gd name="connsiteX170" fmla="*/ 9419633 w 12192000"/>
              <a:gd name="connsiteY170" fmla="*/ 6025921 h 6858000"/>
              <a:gd name="connsiteX171" fmla="*/ 9454747 w 12192000"/>
              <a:gd name="connsiteY171" fmla="*/ 6039967 h 6858000"/>
              <a:gd name="connsiteX172" fmla="*/ 9491031 w 12192000"/>
              <a:gd name="connsiteY172" fmla="*/ 6049331 h 6858000"/>
              <a:gd name="connsiteX173" fmla="*/ 9528486 w 12192000"/>
              <a:gd name="connsiteY173" fmla="*/ 6052842 h 6858000"/>
              <a:gd name="connsiteX174" fmla="*/ 9565940 w 12192000"/>
              <a:gd name="connsiteY174" fmla="*/ 6049331 h 6858000"/>
              <a:gd name="connsiteX175" fmla="*/ 9602224 w 12192000"/>
              <a:gd name="connsiteY175" fmla="*/ 6039967 h 6858000"/>
              <a:gd name="connsiteX176" fmla="*/ 9637338 w 12192000"/>
              <a:gd name="connsiteY176" fmla="*/ 6025921 h 6858000"/>
              <a:gd name="connsiteX177" fmla="*/ 9673622 w 12192000"/>
              <a:gd name="connsiteY177" fmla="*/ 6008364 h 6858000"/>
              <a:gd name="connsiteX178" fmla="*/ 9707566 w 12192000"/>
              <a:gd name="connsiteY178" fmla="*/ 5988467 h 6858000"/>
              <a:gd name="connsiteX179" fmla="*/ 9742679 w 12192000"/>
              <a:gd name="connsiteY179" fmla="*/ 5967398 h 6858000"/>
              <a:gd name="connsiteX180" fmla="*/ 9777793 w 12192000"/>
              <a:gd name="connsiteY180" fmla="*/ 5948671 h 6858000"/>
              <a:gd name="connsiteX181" fmla="*/ 9812907 w 12192000"/>
              <a:gd name="connsiteY181" fmla="*/ 5929944 h 6858000"/>
              <a:gd name="connsiteX182" fmla="*/ 9846850 w 12192000"/>
              <a:gd name="connsiteY182" fmla="*/ 5915898 h 6858000"/>
              <a:gd name="connsiteX183" fmla="*/ 9884305 w 12192000"/>
              <a:gd name="connsiteY183" fmla="*/ 5906535 h 6858000"/>
              <a:gd name="connsiteX184" fmla="*/ 9920589 w 12192000"/>
              <a:gd name="connsiteY184" fmla="*/ 5901853 h 6858000"/>
              <a:gd name="connsiteX185" fmla="*/ 9959214 w 12192000"/>
              <a:gd name="connsiteY185" fmla="*/ 5901853 h 6858000"/>
              <a:gd name="connsiteX186" fmla="*/ 9999010 w 12192000"/>
              <a:gd name="connsiteY186" fmla="*/ 5904194 h 6858000"/>
              <a:gd name="connsiteX187" fmla="*/ 10038805 w 12192000"/>
              <a:gd name="connsiteY187" fmla="*/ 5908876 h 6858000"/>
              <a:gd name="connsiteX188" fmla="*/ 10078601 w 12192000"/>
              <a:gd name="connsiteY188" fmla="*/ 5914728 h 6858000"/>
              <a:gd name="connsiteX189" fmla="*/ 10118396 w 12192000"/>
              <a:gd name="connsiteY189" fmla="*/ 5919410 h 6858000"/>
              <a:gd name="connsiteX190" fmla="*/ 10158192 w 12192000"/>
              <a:gd name="connsiteY190" fmla="*/ 5922921 h 6858000"/>
              <a:gd name="connsiteX191" fmla="*/ 10195647 w 12192000"/>
              <a:gd name="connsiteY191" fmla="*/ 5921751 h 6858000"/>
              <a:gd name="connsiteX192" fmla="*/ 10231931 w 12192000"/>
              <a:gd name="connsiteY192" fmla="*/ 5917069 h 6858000"/>
              <a:gd name="connsiteX193" fmla="*/ 10267044 w 12192000"/>
              <a:gd name="connsiteY193" fmla="*/ 5906535 h 6858000"/>
              <a:gd name="connsiteX194" fmla="*/ 10296306 w 12192000"/>
              <a:gd name="connsiteY194" fmla="*/ 5891319 h 6858000"/>
              <a:gd name="connsiteX195" fmla="*/ 10324397 w 12192000"/>
              <a:gd name="connsiteY195" fmla="*/ 5871421 h 6858000"/>
              <a:gd name="connsiteX196" fmla="*/ 10348977 w 12192000"/>
              <a:gd name="connsiteY196" fmla="*/ 5848012 h 6858000"/>
              <a:gd name="connsiteX197" fmla="*/ 10373556 w 12192000"/>
              <a:gd name="connsiteY197" fmla="*/ 5821091 h 6858000"/>
              <a:gd name="connsiteX198" fmla="*/ 10395795 w 12192000"/>
              <a:gd name="connsiteY198" fmla="*/ 5793000 h 6858000"/>
              <a:gd name="connsiteX199" fmla="*/ 10418034 w 12192000"/>
              <a:gd name="connsiteY199" fmla="*/ 5763739 h 6858000"/>
              <a:gd name="connsiteX200" fmla="*/ 10440272 w 12192000"/>
              <a:gd name="connsiteY200" fmla="*/ 5734477 h 6858000"/>
              <a:gd name="connsiteX201" fmla="*/ 10462511 w 12192000"/>
              <a:gd name="connsiteY201" fmla="*/ 5706386 h 6858000"/>
              <a:gd name="connsiteX202" fmla="*/ 10485920 w 12192000"/>
              <a:gd name="connsiteY202" fmla="*/ 5679466 h 6858000"/>
              <a:gd name="connsiteX203" fmla="*/ 10512841 w 12192000"/>
              <a:gd name="connsiteY203" fmla="*/ 5656057 h 6858000"/>
              <a:gd name="connsiteX204" fmla="*/ 10538591 w 12192000"/>
              <a:gd name="connsiteY204" fmla="*/ 5634988 h 6858000"/>
              <a:gd name="connsiteX205" fmla="*/ 10567852 w 12192000"/>
              <a:gd name="connsiteY205" fmla="*/ 5618602 h 6858000"/>
              <a:gd name="connsiteX206" fmla="*/ 10599455 w 12192000"/>
              <a:gd name="connsiteY206" fmla="*/ 5604556 h 6858000"/>
              <a:gd name="connsiteX207" fmla="*/ 10633398 w 12192000"/>
              <a:gd name="connsiteY207" fmla="*/ 5592852 h 6858000"/>
              <a:gd name="connsiteX208" fmla="*/ 10668512 w 12192000"/>
              <a:gd name="connsiteY208" fmla="*/ 5582318 h 6858000"/>
              <a:gd name="connsiteX209" fmla="*/ 10703626 w 12192000"/>
              <a:gd name="connsiteY209" fmla="*/ 5572954 h 6858000"/>
              <a:gd name="connsiteX210" fmla="*/ 10739910 w 12192000"/>
              <a:gd name="connsiteY210" fmla="*/ 5563590 h 6858000"/>
              <a:gd name="connsiteX211" fmla="*/ 10773853 w 12192000"/>
              <a:gd name="connsiteY211" fmla="*/ 5553056 h 6858000"/>
              <a:gd name="connsiteX212" fmla="*/ 10807796 w 12192000"/>
              <a:gd name="connsiteY212" fmla="*/ 5541352 h 6858000"/>
              <a:gd name="connsiteX213" fmla="*/ 10839399 w 12192000"/>
              <a:gd name="connsiteY213" fmla="*/ 5527306 h 6858000"/>
              <a:gd name="connsiteX214" fmla="*/ 10867490 w 12192000"/>
              <a:gd name="connsiteY214" fmla="*/ 5509749 h 6858000"/>
              <a:gd name="connsiteX215" fmla="*/ 10893240 w 12192000"/>
              <a:gd name="connsiteY215" fmla="*/ 5488681 h 6858000"/>
              <a:gd name="connsiteX216" fmla="*/ 10914308 w 12192000"/>
              <a:gd name="connsiteY216" fmla="*/ 5462931 h 6858000"/>
              <a:gd name="connsiteX217" fmla="*/ 10931865 w 12192000"/>
              <a:gd name="connsiteY217" fmla="*/ 5434840 h 6858000"/>
              <a:gd name="connsiteX218" fmla="*/ 10945910 w 12192000"/>
              <a:gd name="connsiteY218" fmla="*/ 5403238 h 6858000"/>
              <a:gd name="connsiteX219" fmla="*/ 10957615 w 12192000"/>
              <a:gd name="connsiteY219" fmla="*/ 5369294 h 6858000"/>
              <a:gd name="connsiteX220" fmla="*/ 10968149 w 12192000"/>
              <a:gd name="connsiteY220" fmla="*/ 5335351 h 6858000"/>
              <a:gd name="connsiteX221" fmla="*/ 10977513 w 12192000"/>
              <a:gd name="connsiteY221" fmla="*/ 5299067 h 6858000"/>
              <a:gd name="connsiteX222" fmla="*/ 10986876 w 12192000"/>
              <a:gd name="connsiteY222" fmla="*/ 5263953 h 6858000"/>
              <a:gd name="connsiteX223" fmla="*/ 10997410 w 12192000"/>
              <a:gd name="connsiteY223" fmla="*/ 5228839 h 6858000"/>
              <a:gd name="connsiteX224" fmla="*/ 11009115 w 12192000"/>
              <a:gd name="connsiteY224" fmla="*/ 5194896 h 6858000"/>
              <a:gd name="connsiteX225" fmla="*/ 11023160 w 12192000"/>
              <a:gd name="connsiteY225" fmla="*/ 5163294 h 6858000"/>
              <a:gd name="connsiteX226" fmla="*/ 11039547 w 12192000"/>
              <a:gd name="connsiteY226" fmla="*/ 5134032 h 6858000"/>
              <a:gd name="connsiteX227" fmla="*/ 11060615 w 12192000"/>
              <a:gd name="connsiteY227" fmla="*/ 5108282 h 6858000"/>
              <a:gd name="connsiteX228" fmla="*/ 11084024 w 12192000"/>
              <a:gd name="connsiteY228" fmla="*/ 5081362 h 6858000"/>
              <a:gd name="connsiteX229" fmla="*/ 11110945 w 12192000"/>
              <a:gd name="connsiteY229" fmla="*/ 5057952 h 6858000"/>
              <a:gd name="connsiteX230" fmla="*/ 11139036 w 12192000"/>
              <a:gd name="connsiteY230" fmla="*/ 5035714 h 6858000"/>
              <a:gd name="connsiteX231" fmla="*/ 11169468 w 12192000"/>
              <a:gd name="connsiteY231" fmla="*/ 5013475 h 6858000"/>
              <a:gd name="connsiteX232" fmla="*/ 11198729 w 12192000"/>
              <a:gd name="connsiteY232" fmla="*/ 4991236 h 6858000"/>
              <a:gd name="connsiteX233" fmla="*/ 11226820 w 12192000"/>
              <a:gd name="connsiteY233" fmla="*/ 4968998 h 6858000"/>
              <a:gd name="connsiteX234" fmla="*/ 11253741 w 12192000"/>
              <a:gd name="connsiteY234" fmla="*/ 4944418 h 6858000"/>
              <a:gd name="connsiteX235" fmla="*/ 11277150 w 12192000"/>
              <a:gd name="connsiteY235" fmla="*/ 4919838 h 6858000"/>
              <a:gd name="connsiteX236" fmla="*/ 11297048 w 12192000"/>
              <a:gd name="connsiteY236" fmla="*/ 4891747 h 6858000"/>
              <a:gd name="connsiteX237" fmla="*/ 11312264 w 12192000"/>
              <a:gd name="connsiteY237" fmla="*/ 4862486 h 6858000"/>
              <a:gd name="connsiteX238" fmla="*/ 11322798 w 12192000"/>
              <a:gd name="connsiteY238" fmla="*/ 4827372 h 6858000"/>
              <a:gd name="connsiteX239" fmla="*/ 11327480 w 12192000"/>
              <a:gd name="connsiteY239" fmla="*/ 4791088 h 6858000"/>
              <a:gd name="connsiteX240" fmla="*/ 11328650 w 12192000"/>
              <a:gd name="connsiteY240" fmla="*/ 4753633 h 6858000"/>
              <a:gd name="connsiteX241" fmla="*/ 11325139 w 12192000"/>
              <a:gd name="connsiteY241" fmla="*/ 4713838 h 6858000"/>
              <a:gd name="connsiteX242" fmla="*/ 11320457 w 12192000"/>
              <a:gd name="connsiteY242" fmla="*/ 4674042 h 6858000"/>
              <a:gd name="connsiteX243" fmla="*/ 11314605 w 12192000"/>
              <a:gd name="connsiteY243" fmla="*/ 4634247 h 6858000"/>
              <a:gd name="connsiteX244" fmla="*/ 11309923 w 12192000"/>
              <a:gd name="connsiteY244" fmla="*/ 4594451 h 6858000"/>
              <a:gd name="connsiteX245" fmla="*/ 11307582 w 12192000"/>
              <a:gd name="connsiteY245" fmla="*/ 4554655 h 6858000"/>
              <a:gd name="connsiteX246" fmla="*/ 11307582 w 12192000"/>
              <a:gd name="connsiteY246" fmla="*/ 4516030 h 6858000"/>
              <a:gd name="connsiteX247" fmla="*/ 11312264 w 12192000"/>
              <a:gd name="connsiteY247" fmla="*/ 4479746 h 6858000"/>
              <a:gd name="connsiteX248" fmla="*/ 11321628 w 12192000"/>
              <a:gd name="connsiteY248" fmla="*/ 4443462 h 6858000"/>
              <a:gd name="connsiteX249" fmla="*/ 11335673 w 12192000"/>
              <a:gd name="connsiteY249" fmla="*/ 4409519 h 6858000"/>
              <a:gd name="connsiteX250" fmla="*/ 11354400 w 12192000"/>
              <a:gd name="connsiteY250" fmla="*/ 4374405 h 6858000"/>
              <a:gd name="connsiteX251" fmla="*/ 11373128 w 12192000"/>
              <a:gd name="connsiteY251" fmla="*/ 4339291 h 6858000"/>
              <a:gd name="connsiteX252" fmla="*/ 11394196 w 12192000"/>
              <a:gd name="connsiteY252" fmla="*/ 4304177 h 6858000"/>
              <a:gd name="connsiteX253" fmla="*/ 11414094 w 12192000"/>
              <a:gd name="connsiteY253" fmla="*/ 4270234 h 6858000"/>
              <a:gd name="connsiteX254" fmla="*/ 11431650 w 12192000"/>
              <a:gd name="connsiteY254" fmla="*/ 4233950 h 6858000"/>
              <a:gd name="connsiteX255" fmla="*/ 11445696 w 12192000"/>
              <a:gd name="connsiteY255" fmla="*/ 4198836 h 6858000"/>
              <a:gd name="connsiteX256" fmla="*/ 11455060 w 12192000"/>
              <a:gd name="connsiteY256" fmla="*/ 4162552 h 6858000"/>
              <a:gd name="connsiteX257" fmla="*/ 11458571 w 12192000"/>
              <a:gd name="connsiteY257" fmla="*/ 4125097 h 6858000"/>
              <a:gd name="connsiteX258" fmla="*/ 11455060 w 12192000"/>
              <a:gd name="connsiteY258" fmla="*/ 4087643 h 6858000"/>
              <a:gd name="connsiteX259" fmla="*/ 11445696 w 12192000"/>
              <a:gd name="connsiteY259" fmla="*/ 4051358 h 6858000"/>
              <a:gd name="connsiteX260" fmla="*/ 11431650 w 12192000"/>
              <a:gd name="connsiteY260" fmla="*/ 4016245 h 6858000"/>
              <a:gd name="connsiteX261" fmla="*/ 11414094 w 12192000"/>
              <a:gd name="connsiteY261" fmla="*/ 3979961 h 6858000"/>
              <a:gd name="connsiteX262" fmla="*/ 11394196 w 12192000"/>
              <a:gd name="connsiteY262" fmla="*/ 3946017 h 6858000"/>
              <a:gd name="connsiteX263" fmla="*/ 11373128 w 12192000"/>
              <a:gd name="connsiteY263" fmla="*/ 3910903 h 6858000"/>
              <a:gd name="connsiteX264" fmla="*/ 11354400 w 12192000"/>
              <a:gd name="connsiteY264" fmla="*/ 3875790 h 6858000"/>
              <a:gd name="connsiteX265" fmla="*/ 11335673 w 12192000"/>
              <a:gd name="connsiteY265" fmla="*/ 3840676 h 6858000"/>
              <a:gd name="connsiteX266" fmla="*/ 11321628 w 12192000"/>
              <a:gd name="connsiteY266" fmla="*/ 3806733 h 6858000"/>
              <a:gd name="connsiteX267" fmla="*/ 11312264 w 12192000"/>
              <a:gd name="connsiteY267" fmla="*/ 3770449 h 6858000"/>
              <a:gd name="connsiteX268" fmla="*/ 11307582 w 12192000"/>
              <a:gd name="connsiteY268" fmla="*/ 3734164 h 6858000"/>
              <a:gd name="connsiteX269" fmla="*/ 11307582 w 12192000"/>
              <a:gd name="connsiteY269" fmla="*/ 3695539 h 6858000"/>
              <a:gd name="connsiteX270" fmla="*/ 11309923 w 12192000"/>
              <a:gd name="connsiteY270" fmla="*/ 3655744 h 6858000"/>
              <a:gd name="connsiteX271" fmla="*/ 11314605 w 12192000"/>
              <a:gd name="connsiteY271" fmla="*/ 3615948 h 6858000"/>
              <a:gd name="connsiteX272" fmla="*/ 11320457 w 12192000"/>
              <a:gd name="connsiteY272" fmla="*/ 3576152 h 6858000"/>
              <a:gd name="connsiteX273" fmla="*/ 11325139 w 12192000"/>
              <a:gd name="connsiteY273" fmla="*/ 3536357 h 6858000"/>
              <a:gd name="connsiteX274" fmla="*/ 11328650 w 12192000"/>
              <a:gd name="connsiteY274" fmla="*/ 3496561 h 6858000"/>
              <a:gd name="connsiteX275" fmla="*/ 11327480 w 12192000"/>
              <a:gd name="connsiteY275" fmla="*/ 3459107 h 6858000"/>
              <a:gd name="connsiteX276" fmla="*/ 11322798 w 12192000"/>
              <a:gd name="connsiteY276" fmla="*/ 3422822 h 6858000"/>
              <a:gd name="connsiteX277" fmla="*/ 11312264 w 12192000"/>
              <a:gd name="connsiteY277" fmla="*/ 3387709 h 6858000"/>
              <a:gd name="connsiteX278" fmla="*/ 11297048 w 12192000"/>
              <a:gd name="connsiteY278" fmla="*/ 3358447 h 6858000"/>
              <a:gd name="connsiteX279" fmla="*/ 11277150 w 12192000"/>
              <a:gd name="connsiteY279" fmla="*/ 3330356 h 6858000"/>
              <a:gd name="connsiteX280" fmla="*/ 11253741 w 12192000"/>
              <a:gd name="connsiteY280" fmla="*/ 3305777 h 6858000"/>
              <a:gd name="connsiteX281" fmla="*/ 11226820 w 12192000"/>
              <a:gd name="connsiteY281" fmla="*/ 3281197 h 6858000"/>
              <a:gd name="connsiteX282" fmla="*/ 11198729 w 12192000"/>
              <a:gd name="connsiteY282" fmla="*/ 3258958 h 6858000"/>
              <a:gd name="connsiteX283" fmla="*/ 11169468 w 12192000"/>
              <a:gd name="connsiteY283" fmla="*/ 3236720 h 6858000"/>
              <a:gd name="connsiteX284" fmla="*/ 11139036 w 12192000"/>
              <a:gd name="connsiteY284" fmla="*/ 3214481 h 6858000"/>
              <a:gd name="connsiteX285" fmla="*/ 11110945 w 12192000"/>
              <a:gd name="connsiteY285" fmla="*/ 3192242 h 6858000"/>
              <a:gd name="connsiteX286" fmla="*/ 11084024 w 12192000"/>
              <a:gd name="connsiteY286" fmla="*/ 3168833 h 6858000"/>
              <a:gd name="connsiteX287" fmla="*/ 11060615 w 12192000"/>
              <a:gd name="connsiteY287" fmla="*/ 3141913 h 6858000"/>
              <a:gd name="connsiteX288" fmla="*/ 11039547 w 12192000"/>
              <a:gd name="connsiteY288" fmla="*/ 3116162 h 6858000"/>
              <a:gd name="connsiteX289" fmla="*/ 11023160 w 12192000"/>
              <a:gd name="connsiteY289" fmla="*/ 3086901 h 6858000"/>
              <a:gd name="connsiteX290" fmla="*/ 11009115 w 12192000"/>
              <a:gd name="connsiteY290" fmla="*/ 3055299 h 6858000"/>
              <a:gd name="connsiteX291" fmla="*/ 10997410 w 12192000"/>
              <a:gd name="connsiteY291" fmla="*/ 3021355 h 6858000"/>
              <a:gd name="connsiteX292" fmla="*/ 10986876 w 12192000"/>
              <a:gd name="connsiteY292" fmla="*/ 2986242 h 6858000"/>
              <a:gd name="connsiteX293" fmla="*/ 10977513 w 12192000"/>
              <a:gd name="connsiteY293" fmla="*/ 2951128 h 6858000"/>
              <a:gd name="connsiteX294" fmla="*/ 10968149 w 12192000"/>
              <a:gd name="connsiteY294" fmla="*/ 2914844 h 6858000"/>
              <a:gd name="connsiteX295" fmla="*/ 10957615 w 12192000"/>
              <a:gd name="connsiteY295" fmla="*/ 2880900 h 6858000"/>
              <a:gd name="connsiteX296" fmla="*/ 10945910 w 12192000"/>
              <a:gd name="connsiteY296" fmla="*/ 2846957 h 6858000"/>
              <a:gd name="connsiteX297" fmla="*/ 10931865 w 12192000"/>
              <a:gd name="connsiteY297" fmla="*/ 2815355 h 6858000"/>
              <a:gd name="connsiteX298" fmla="*/ 10914308 w 12192000"/>
              <a:gd name="connsiteY298" fmla="*/ 2787264 h 6858000"/>
              <a:gd name="connsiteX299" fmla="*/ 10893240 w 12192000"/>
              <a:gd name="connsiteY299" fmla="*/ 2761514 h 6858000"/>
              <a:gd name="connsiteX300" fmla="*/ 10867490 w 12192000"/>
              <a:gd name="connsiteY300" fmla="*/ 2740445 h 6858000"/>
              <a:gd name="connsiteX301" fmla="*/ 10839399 w 12192000"/>
              <a:gd name="connsiteY301" fmla="*/ 2722888 h 6858000"/>
              <a:gd name="connsiteX302" fmla="*/ 10807796 w 12192000"/>
              <a:gd name="connsiteY302" fmla="*/ 2708843 h 6858000"/>
              <a:gd name="connsiteX303" fmla="*/ 10773853 w 12192000"/>
              <a:gd name="connsiteY303" fmla="*/ 2697138 h 6858000"/>
              <a:gd name="connsiteX304" fmla="*/ 10739910 w 12192000"/>
              <a:gd name="connsiteY304" fmla="*/ 2686604 h 6858000"/>
              <a:gd name="connsiteX305" fmla="*/ 10703626 w 12192000"/>
              <a:gd name="connsiteY305" fmla="*/ 2677241 h 6858000"/>
              <a:gd name="connsiteX306" fmla="*/ 10668512 w 12192000"/>
              <a:gd name="connsiteY306" fmla="*/ 2667877 h 6858000"/>
              <a:gd name="connsiteX307" fmla="*/ 10633398 w 12192000"/>
              <a:gd name="connsiteY307" fmla="*/ 2657343 h 6858000"/>
              <a:gd name="connsiteX308" fmla="*/ 10599455 w 12192000"/>
              <a:gd name="connsiteY308" fmla="*/ 2645638 h 6858000"/>
              <a:gd name="connsiteX309" fmla="*/ 10567852 w 12192000"/>
              <a:gd name="connsiteY309" fmla="*/ 2631593 h 6858000"/>
              <a:gd name="connsiteX310" fmla="*/ 10538591 w 12192000"/>
              <a:gd name="connsiteY310" fmla="*/ 2615206 h 6858000"/>
              <a:gd name="connsiteX311" fmla="*/ 10512841 w 12192000"/>
              <a:gd name="connsiteY311" fmla="*/ 2594138 h 6858000"/>
              <a:gd name="connsiteX312" fmla="*/ 10485920 w 12192000"/>
              <a:gd name="connsiteY312" fmla="*/ 2570729 h 6858000"/>
              <a:gd name="connsiteX313" fmla="*/ 10462511 w 12192000"/>
              <a:gd name="connsiteY313" fmla="*/ 2543808 h 6858000"/>
              <a:gd name="connsiteX314" fmla="*/ 10440272 w 12192000"/>
              <a:gd name="connsiteY314" fmla="*/ 2515717 h 6858000"/>
              <a:gd name="connsiteX315" fmla="*/ 10418034 w 12192000"/>
              <a:gd name="connsiteY315" fmla="*/ 2486456 h 6858000"/>
              <a:gd name="connsiteX316" fmla="*/ 10395795 w 12192000"/>
              <a:gd name="connsiteY316" fmla="*/ 2457194 h 6858000"/>
              <a:gd name="connsiteX317" fmla="*/ 10373556 w 12192000"/>
              <a:gd name="connsiteY317" fmla="*/ 2429103 h 6858000"/>
              <a:gd name="connsiteX318" fmla="*/ 10348977 w 12192000"/>
              <a:gd name="connsiteY318" fmla="*/ 2402183 h 6858000"/>
              <a:gd name="connsiteX319" fmla="*/ 10324397 w 12192000"/>
              <a:gd name="connsiteY319" fmla="*/ 2378774 h 6858000"/>
              <a:gd name="connsiteX320" fmla="*/ 10296306 w 12192000"/>
              <a:gd name="connsiteY320" fmla="*/ 2358876 h 6858000"/>
              <a:gd name="connsiteX321" fmla="*/ 10267044 w 12192000"/>
              <a:gd name="connsiteY321" fmla="*/ 2343660 h 6858000"/>
              <a:gd name="connsiteX322" fmla="*/ 10231931 w 12192000"/>
              <a:gd name="connsiteY322" fmla="*/ 2333126 h 6858000"/>
              <a:gd name="connsiteX323" fmla="*/ 10195647 w 12192000"/>
              <a:gd name="connsiteY323" fmla="*/ 2328444 h 6858000"/>
              <a:gd name="connsiteX324" fmla="*/ 10158192 w 12192000"/>
              <a:gd name="connsiteY324" fmla="*/ 2327274 h 6858000"/>
              <a:gd name="connsiteX325" fmla="*/ 10118396 w 12192000"/>
              <a:gd name="connsiteY325" fmla="*/ 2330785 h 6858000"/>
              <a:gd name="connsiteX326" fmla="*/ 10078601 w 12192000"/>
              <a:gd name="connsiteY326" fmla="*/ 2335467 h 6858000"/>
              <a:gd name="connsiteX327" fmla="*/ 10038805 w 12192000"/>
              <a:gd name="connsiteY327" fmla="*/ 2341319 h 6858000"/>
              <a:gd name="connsiteX328" fmla="*/ 9999010 w 12192000"/>
              <a:gd name="connsiteY328" fmla="*/ 2346001 h 6858000"/>
              <a:gd name="connsiteX329" fmla="*/ 9959214 w 12192000"/>
              <a:gd name="connsiteY329" fmla="*/ 2348342 h 6858000"/>
              <a:gd name="connsiteX330" fmla="*/ 9920589 w 12192000"/>
              <a:gd name="connsiteY330" fmla="*/ 2348342 h 6858000"/>
              <a:gd name="connsiteX331" fmla="*/ 9884305 w 12192000"/>
              <a:gd name="connsiteY331" fmla="*/ 2343660 h 6858000"/>
              <a:gd name="connsiteX332" fmla="*/ 9846850 w 12192000"/>
              <a:gd name="connsiteY332" fmla="*/ 2334296 h 6858000"/>
              <a:gd name="connsiteX333" fmla="*/ 9812907 w 12192000"/>
              <a:gd name="connsiteY333" fmla="*/ 2320251 h 6858000"/>
              <a:gd name="connsiteX334" fmla="*/ 9777793 w 12192000"/>
              <a:gd name="connsiteY334" fmla="*/ 2301524 h 6858000"/>
              <a:gd name="connsiteX335" fmla="*/ 9742679 w 12192000"/>
              <a:gd name="connsiteY335" fmla="*/ 2282796 h 6858000"/>
              <a:gd name="connsiteX336" fmla="*/ 9707566 w 12192000"/>
              <a:gd name="connsiteY336" fmla="*/ 2261728 h 6858000"/>
              <a:gd name="connsiteX337" fmla="*/ 9673622 w 12192000"/>
              <a:gd name="connsiteY337" fmla="*/ 2241830 h 6858000"/>
              <a:gd name="connsiteX338" fmla="*/ 9637338 w 12192000"/>
              <a:gd name="connsiteY338" fmla="*/ 2224273 h 6858000"/>
              <a:gd name="connsiteX339" fmla="*/ 9602224 w 12192000"/>
              <a:gd name="connsiteY339" fmla="*/ 2210228 h 6858000"/>
              <a:gd name="connsiteX340" fmla="*/ 9565940 w 12192000"/>
              <a:gd name="connsiteY340" fmla="*/ 2200864 h 6858000"/>
              <a:gd name="connsiteX341" fmla="*/ 9528486 w 12192000"/>
              <a:gd name="connsiteY341" fmla="*/ 219735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Lst>
            <a:rect l="l" t="t" r="r" b="b"/>
            <a:pathLst>
              <a:path w="12192000" h="6858000">
                <a:moveTo>
                  <a:pt x="0" y="0"/>
                </a:moveTo>
                <a:lnTo>
                  <a:pt x="12192000" y="0"/>
                </a:lnTo>
                <a:lnTo>
                  <a:pt x="12192000" y="6858000"/>
                </a:lnTo>
                <a:lnTo>
                  <a:pt x="0" y="6858000"/>
                </a:lnTo>
                <a:lnTo>
                  <a:pt x="0" y="0"/>
                </a:lnTo>
                <a:close/>
                <a:moveTo>
                  <a:pt x="9528486" y="2197353"/>
                </a:moveTo>
                <a:lnTo>
                  <a:pt x="9491031" y="2200864"/>
                </a:lnTo>
                <a:lnTo>
                  <a:pt x="9454747" y="2210228"/>
                </a:lnTo>
                <a:lnTo>
                  <a:pt x="9419633" y="2224273"/>
                </a:lnTo>
                <a:lnTo>
                  <a:pt x="9383349" y="2241830"/>
                </a:lnTo>
                <a:lnTo>
                  <a:pt x="9349405" y="2261728"/>
                </a:lnTo>
                <a:lnTo>
                  <a:pt x="9314292" y="2282796"/>
                </a:lnTo>
                <a:lnTo>
                  <a:pt x="9279178" y="2301524"/>
                </a:lnTo>
                <a:lnTo>
                  <a:pt x="9244064" y="2320251"/>
                </a:lnTo>
                <a:lnTo>
                  <a:pt x="9208950" y="2334296"/>
                </a:lnTo>
                <a:lnTo>
                  <a:pt x="9172666" y="2343660"/>
                </a:lnTo>
                <a:lnTo>
                  <a:pt x="9136382" y="2348342"/>
                </a:lnTo>
                <a:lnTo>
                  <a:pt x="9097757" y="2348342"/>
                </a:lnTo>
                <a:lnTo>
                  <a:pt x="9057961" y="2346001"/>
                </a:lnTo>
                <a:lnTo>
                  <a:pt x="9018166" y="2341319"/>
                </a:lnTo>
                <a:lnTo>
                  <a:pt x="8978370" y="2335467"/>
                </a:lnTo>
                <a:lnTo>
                  <a:pt x="8938575" y="2330785"/>
                </a:lnTo>
                <a:lnTo>
                  <a:pt x="8898779" y="2327274"/>
                </a:lnTo>
                <a:lnTo>
                  <a:pt x="8861324" y="2328444"/>
                </a:lnTo>
                <a:lnTo>
                  <a:pt x="8825040" y="2333126"/>
                </a:lnTo>
                <a:lnTo>
                  <a:pt x="8789926" y="2343660"/>
                </a:lnTo>
                <a:lnTo>
                  <a:pt x="8760665" y="2358876"/>
                </a:lnTo>
                <a:lnTo>
                  <a:pt x="8732574" y="2378774"/>
                </a:lnTo>
                <a:lnTo>
                  <a:pt x="8707994" y="2402183"/>
                </a:lnTo>
                <a:lnTo>
                  <a:pt x="8683415" y="2429103"/>
                </a:lnTo>
                <a:lnTo>
                  <a:pt x="8661176" y="2457194"/>
                </a:lnTo>
                <a:lnTo>
                  <a:pt x="8638937" y="2486456"/>
                </a:lnTo>
                <a:lnTo>
                  <a:pt x="8616699" y="2515717"/>
                </a:lnTo>
                <a:lnTo>
                  <a:pt x="8594460" y="2543808"/>
                </a:lnTo>
                <a:lnTo>
                  <a:pt x="8571051" y="2570729"/>
                </a:lnTo>
                <a:lnTo>
                  <a:pt x="8544130" y="2594138"/>
                </a:lnTo>
                <a:lnTo>
                  <a:pt x="8518380" y="2615206"/>
                </a:lnTo>
                <a:lnTo>
                  <a:pt x="8489119" y="2631593"/>
                </a:lnTo>
                <a:lnTo>
                  <a:pt x="8457516" y="2645638"/>
                </a:lnTo>
                <a:lnTo>
                  <a:pt x="8423573" y="2657343"/>
                </a:lnTo>
                <a:lnTo>
                  <a:pt x="8388459" y="2667877"/>
                </a:lnTo>
                <a:lnTo>
                  <a:pt x="8353346" y="2677241"/>
                </a:lnTo>
                <a:lnTo>
                  <a:pt x="8317062" y="2686604"/>
                </a:lnTo>
                <a:lnTo>
                  <a:pt x="8283118" y="2697138"/>
                </a:lnTo>
                <a:lnTo>
                  <a:pt x="8249175" y="2708843"/>
                </a:lnTo>
                <a:lnTo>
                  <a:pt x="8217573" y="2722888"/>
                </a:lnTo>
                <a:lnTo>
                  <a:pt x="8189482" y="2740445"/>
                </a:lnTo>
                <a:lnTo>
                  <a:pt x="8163732" y="2761514"/>
                </a:lnTo>
                <a:lnTo>
                  <a:pt x="8142663" y="2787264"/>
                </a:lnTo>
                <a:lnTo>
                  <a:pt x="8125106" y="2815355"/>
                </a:lnTo>
                <a:lnTo>
                  <a:pt x="8111061" y="2846957"/>
                </a:lnTo>
                <a:lnTo>
                  <a:pt x="8099356" y="2880900"/>
                </a:lnTo>
                <a:lnTo>
                  <a:pt x="8088822" y="2914844"/>
                </a:lnTo>
                <a:lnTo>
                  <a:pt x="8079459" y="2951128"/>
                </a:lnTo>
                <a:lnTo>
                  <a:pt x="8070095" y="2986242"/>
                </a:lnTo>
                <a:lnTo>
                  <a:pt x="8059561" y="3021355"/>
                </a:lnTo>
                <a:lnTo>
                  <a:pt x="8047856" y="3055299"/>
                </a:lnTo>
                <a:lnTo>
                  <a:pt x="8033811" y="3086901"/>
                </a:lnTo>
                <a:lnTo>
                  <a:pt x="8017424" y="3116162"/>
                </a:lnTo>
                <a:lnTo>
                  <a:pt x="7996356" y="3141913"/>
                </a:lnTo>
                <a:lnTo>
                  <a:pt x="7972947" y="3168833"/>
                </a:lnTo>
                <a:lnTo>
                  <a:pt x="7946026" y="3192242"/>
                </a:lnTo>
                <a:lnTo>
                  <a:pt x="7916765" y="3214481"/>
                </a:lnTo>
                <a:lnTo>
                  <a:pt x="7887503" y="3236720"/>
                </a:lnTo>
                <a:lnTo>
                  <a:pt x="7858242" y="3258958"/>
                </a:lnTo>
                <a:lnTo>
                  <a:pt x="7830151" y="3281197"/>
                </a:lnTo>
                <a:lnTo>
                  <a:pt x="7803230" y="3305777"/>
                </a:lnTo>
                <a:lnTo>
                  <a:pt x="7779821" y="3330356"/>
                </a:lnTo>
                <a:lnTo>
                  <a:pt x="7759923" y="3358447"/>
                </a:lnTo>
                <a:lnTo>
                  <a:pt x="7744708" y="3387709"/>
                </a:lnTo>
                <a:lnTo>
                  <a:pt x="7734173" y="3422822"/>
                </a:lnTo>
                <a:lnTo>
                  <a:pt x="7729492" y="3459107"/>
                </a:lnTo>
                <a:lnTo>
                  <a:pt x="7728321" y="3496561"/>
                </a:lnTo>
                <a:lnTo>
                  <a:pt x="7731832" y="3536357"/>
                </a:lnTo>
                <a:lnTo>
                  <a:pt x="7736514" y="3576152"/>
                </a:lnTo>
                <a:lnTo>
                  <a:pt x="7742367" y="3615948"/>
                </a:lnTo>
                <a:lnTo>
                  <a:pt x="7747048" y="3655744"/>
                </a:lnTo>
                <a:lnTo>
                  <a:pt x="7749389" y="3695539"/>
                </a:lnTo>
                <a:lnTo>
                  <a:pt x="7749389" y="3734164"/>
                </a:lnTo>
                <a:lnTo>
                  <a:pt x="7744708" y="3770449"/>
                </a:lnTo>
                <a:lnTo>
                  <a:pt x="7735344" y="3806733"/>
                </a:lnTo>
                <a:lnTo>
                  <a:pt x="7721298" y="3840676"/>
                </a:lnTo>
                <a:lnTo>
                  <a:pt x="7703741" y="3875790"/>
                </a:lnTo>
                <a:lnTo>
                  <a:pt x="7683844" y="3910903"/>
                </a:lnTo>
                <a:lnTo>
                  <a:pt x="7662775" y="3946017"/>
                </a:lnTo>
                <a:lnTo>
                  <a:pt x="7642878" y="3979961"/>
                </a:lnTo>
                <a:lnTo>
                  <a:pt x="7625321" y="4016245"/>
                </a:lnTo>
                <a:lnTo>
                  <a:pt x="7611275" y="4051358"/>
                </a:lnTo>
                <a:lnTo>
                  <a:pt x="7601912" y="4087643"/>
                </a:lnTo>
                <a:lnTo>
                  <a:pt x="7598400" y="4125097"/>
                </a:lnTo>
                <a:lnTo>
                  <a:pt x="7601912" y="4162552"/>
                </a:lnTo>
                <a:lnTo>
                  <a:pt x="7611275" y="4198836"/>
                </a:lnTo>
                <a:lnTo>
                  <a:pt x="7625321" y="4233950"/>
                </a:lnTo>
                <a:lnTo>
                  <a:pt x="7642878" y="4270234"/>
                </a:lnTo>
                <a:lnTo>
                  <a:pt x="7662775" y="4304177"/>
                </a:lnTo>
                <a:lnTo>
                  <a:pt x="7683844" y="4339291"/>
                </a:lnTo>
                <a:lnTo>
                  <a:pt x="7703741" y="4374405"/>
                </a:lnTo>
                <a:lnTo>
                  <a:pt x="7721298" y="4409519"/>
                </a:lnTo>
                <a:lnTo>
                  <a:pt x="7735344" y="4443462"/>
                </a:lnTo>
                <a:lnTo>
                  <a:pt x="7744708" y="4479746"/>
                </a:lnTo>
                <a:lnTo>
                  <a:pt x="7749389" y="4516030"/>
                </a:lnTo>
                <a:lnTo>
                  <a:pt x="7749389" y="4554655"/>
                </a:lnTo>
                <a:lnTo>
                  <a:pt x="7747048" y="4594451"/>
                </a:lnTo>
                <a:lnTo>
                  <a:pt x="7742367" y="4634247"/>
                </a:lnTo>
                <a:lnTo>
                  <a:pt x="7736514" y="4674042"/>
                </a:lnTo>
                <a:lnTo>
                  <a:pt x="7731832" y="4713838"/>
                </a:lnTo>
                <a:lnTo>
                  <a:pt x="7728321" y="4753633"/>
                </a:lnTo>
                <a:lnTo>
                  <a:pt x="7729492" y="4791088"/>
                </a:lnTo>
                <a:lnTo>
                  <a:pt x="7734173" y="4827372"/>
                </a:lnTo>
                <a:lnTo>
                  <a:pt x="7744708" y="4862486"/>
                </a:lnTo>
                <a:lnTo>
                  <a:pt x="7759923" y="4891747"/>
                </a:lnTo>
                <a:lnTo>
                  <a:pt x="7779821" y="4919838"/>
                </a:lnTo>
                <a:lnTo>
                  <a:pt x="7803230" y="4944418"/>
                </a:lnTo>
                <a:lnTo>
                  <a:pt x="7830151" y="4968998"/>
                </a:lnTo>
                <a:lnTo>
                  <a:pt x="7858242" y="4991236"/>
                </a:lnTo>
                <a:lnTo>
                  <a:pt x="7887503" y="5013475"/>
                </a:lnTo>
                <a:lnTo>
                  <a:pt x="7916765" y="5035714"/>
                </a:lnTo>
                <a:lnTo>
                  <a:pt x="7946026" y="5057952"/>
                </a:lnTo>
                <a:lnTo>
                  <a:pt x="7972947" y="5081362"/>
                </a:lnTo>
                <a:lnTo>
                  <a:pt x="7996356" y="5108282"/>
                </a:lnTo>
                <a:lnTo>
                  <a:pt x="8017424" y="5134032"/>
                </a:lnTo>
                <a:lnTo>
                  <a:pt x="8033811" y="5163294"/>
                </a:lnTo>
                <a:lnTo>
                  <a:pt x="8047856" y="5194896"/>
                </a:lnTo>
                <a:lnTo>
                  <a:pt x="8059561" y="5228839"/>
                </a:lnTo>
                <a:lnTo>
                  <a:pt x="8070095" y="5263953"/>
                </a:lnTo>
                <a:lnTo>
                  <a:pt x="8079459" y="5299067"/>
                </a:lnTo>
                <a:lnTo>
                  <a:pt x="8088822" y="5335351"/>
                </a:lnTo>
                <a:lnTo>
                  <a:pt x="8099356" y="5369294"/>
                </a:lnTo>
                <a:lnTo>
                  <a:pt x="8111061" y="5403238"/>
                </a:lnTo>
                <a:lnTo>
                  <a:pt x="8125106" y="5434840"/>
                </a:lnTo>
                <a:lnTo>
                  <a:pt x="8142663" y="5462931"/>
                </a:lnTo>
                <a:lnTo>
                  <a:pt x="8163732" y="5488681"/>
                </a:lnTo>
                <a:lnTo>
                  <a:pt x="8189482" y="5509749"/>
                </a:lnTo>
                <a:lnTo>
                  <a:pt x="8217573" y="5527306"/>
                </a:lnTo>
                <a:lnTo>
                  <a:pt x="8249175" y="5541352"/>
                </a:lnTo>
                <a:lnTo>
                  <a:pt x="8283118" y="5553056"/>
                </a:lnTo>
                <a:lnTo>
                  <a:pt x="8317062" y="5563590"/>
                </a:lnTo>
                <a:lnTo>
                  <a:pt x="8353346" y="5572954"/>
                </a:lnTo>
                <a:lnTo>
                  <a:pt x="8388459" y="5582318"/>
                </a:lnTo>
                <a:lnTo>
                  <a:pt x="8423573" y="5592852"/>
                </a:lnTo>
                <a:lnTo>
                  <a:pt x="8457516" y="5604556"/>
                </a:lnTo>
                <a:lnTo>
                  <a:pt x="8489119" y="5618602"/>
                </a:lnTo>
                <a:lnTo>
                  <a:pt x="8518380" y="5634988"/>
                </a:lnTo>
                <a:lnTo>
                  <a:pt x="8544130" y="5656057"/>
                </a:lnTo>
                <a:lnTo>
                  <a:pt x="8571051" y="5679466"/>
                </a:lnTo>
                <a:lnTo>
                  <a:pt x="8594460" y="5706386"/>
                </a:lnTo>
                <a:lnTo>
                  <a:pt x="8616699" y="5734477"/>
                </a:lnTo>
                <a:lnTo>
                  <a:pt x="8638937" y="5763739"/>
                </a:lnTo>
                <a:lnTo>
                  <a:pt x="8661176" y="5793000"/>
                </a:lnTo>
                <a:lnTo>
                  <a:pt x="8683415" y="5821091"/>
                </a:lnTo>
                <a:lnTo>
                  <a:pt x="8707994" y="5848012"/>
                </a:lnTo>
                <a:lnTo>
                  <a:pt x="8732574" y="5871421"/>
                </a:lnTo>
                <a:lnTo>
                  <a:pt x="8760665" y="5891319"/>
                </a:lnTo>
                <a:lnTo>
                  <a:pt x="8789926" y="5906535"/>
                </a:lnTo>
                <a:lnTo>
                  <a:pt x="8825040" y="5917069"/>
                </a:lnTo>
                <a:lnTo>
                  <a:pt x="8861324" y="5921751"/>
                </a:lnTo>
                <a:lnTo>
                  <a:pt x="8898779" y="5922921"/>
                </a:lnTo>
                <a:lnTo>
                  <a:pt x="8938575" y="5919410"/>
                </a:lnTo>
                <a:lnTo>
                  <a:pt x="8978370" y="5914728"/>
                </a:lnTo>
                <a:lnTo>
                  <a:pt x="9018166" y="5908876"/>
                </a:lnTo>
                <a:lnTo>
                  <a:pt x="9057961" y="5904194"/>
                </a:lnTo>
                <a:lnTo>
                  <a:pt x="9097757" y="5901853"/>
                </a:lnTo>
                <a:lnTo>
                  <a:pt x="9136382" y="5901853"/>
                </a:lnTo>
                <a:lnTo>
                  <a:pt x="9172666" y="5906535"/>
                </a:lnTo>
                <a:lnTo>
                  <a:pt x="9208950" y="5915898"/>
                </a:lnTo>
                <a:lnTo>
                  <a:pt x="9244064" y="5929944"/>
                </a:lnTo>
                <a:lnTo>
                  <a:pt x="9279178" y="5948671"/>
                </a:lnTo>
                <a:lnTo>
                  <a:pt x="9314292" y="5967398"/>
                </a:lnTo>
                <a:lnTo>
                  <a:pt x="9349405" y="5988467"/>
                </a:lnTo>
                <a:lnTo>
                  <a:pt x="9383349" y="6008364"/>
                </a:lnTo>
                <a:lnTo>
                  <a:pt x="9419633" y="6025921"/>
                </a:lnTo>
                <a:lnTo>
                  <a:pt x="9454747" y="6039967"/>
                </a:lnTo>
                <a:lnTo>
                  <a:pt x="9491031" y="6049331"/>
                </a:lnTo>
                <a:lnTo>
                  <a:pt x="9528486" y="6052842"/>
                </a:lnTo>
                <a:lnTo>
                  <a:pt x="9565940" y="6049331"/>
                </a:lnTo>
                <a:lnTo>
                  <a:pt x="9602224" y="6039967"/>
                </a:lnTo>
                <a:lnTo>
                  <a:pt x="9637338" y="6025921"/>
                </a:lnTo>
                <a:lnTo>
                  <a:pt x="9673622" y="6008364"/>
                </a:lnTo>
                <a:lnTo>
                  <a:pt x="9707566" y="5988467"/>
                </a:lnTo>
                <a:lnTo>
                  <a:pt x="9742679" y="5967398"/>
                </a:lnTo>
                <a:lnTo>
                  <a:pt x="9777793" y="5948671"/>
                </a:lnTo>
                <a:lnTo>
                  <a:pt x="9812907" y="5929944"/>
                </a:lnTo>
                <a:lnTo>
                  <a:pt x="9846850" y="5915898"/>
                </a:lnTo>
                <a:lnTo>
                  <a:pt x="9884305" y="5906535"/>
                </a:lnTo>
                <a:lnTo>
                  <a:pt x="9920589" y="5901853"/>
                </a:lnTo>
                <a:lnTo>
                  <a:pt x="9959214" y="5901853"/>
                </a:lnTo>
                <a:lnTo>
                  <a:pt x="9999010" y="5904194"/>
                </a:lnTo>
                <a:lnTo>
                  <a:pt x="10038805" y="5908876"/>
                </a:lnTo>
                <a:lnTo>
                  <a:pt x="10078601" y="5914728"/>
                </a:lnTo>
                <a:lnTo>
                  <a:pt x="10118396" y="5919410"/>
                </a:lnTo>
                <a:lnTo>
                  <a:pt x="10158192" y="5922921"/>
                </a:lnTo>
                <a:lnTo>
                  <a:pt x="10195647" y="5921751"/>
                </a:lnTo>
                <a:lnTo>
                  <a:pt x="10231931" y="5917069"/>
                </a:lnTo>
                <a:lnTo>
                  <a:pt x="10267044" y="5906535"/>
                </a:lnTo>
                <a:lnTo>
                  <a:pt x="10296306" y="5891319"/>
                </a:lnTo>
                <a:lnTo>
                  <a:pt x="10324397" y="5871421"/>
                </a:lnTo>
                <a:lnTo>
                  <a:pt x="10348977" y="5848012"/>
                </a:lnTo>
                <a:lnTo>
                  <a:pt x="10373556" y="5821091"/>
                </a:lnTo>
                <a:lnTo>
                  <a:pt x="10395795" y="5793000"/>
                </a:lnTo>
                <a:lnTo>
                  <a:pt x="10418034" y="5763739"/>
                </a:lnTo>
                <a:lnTo>
                  <a:pt x="10440272" y="5734477"/>
                </a:lnTo>
                <a:lnTo>
                  <a:pt x="10462511" y="5706386"/>
                </a:lnTo>
                <a:lnTo>
                  <a:pt x="10485920" y="5679466"/>
                </a:lnTo>
                <a:lnTo>
                  <a:pt x="10512841" y="5656057"/>
                </a:lnTo>
                <a:lnTo>
                  <a:pt x="10538591" y="5634988"/>
                </a:lnTo>
                <a:lnTo>
                  <a:pt x="10567852" y="5618602"/>
                </a:lnTo>
                <a:lnTo>
                  <a:pt x="10599455" y="5604556"/>
                </a:lnTo>
                <a:lnTo>
                  <a:pt x="10633398" y="5592852"/>
                </a:lnTo>
                <a:lnTo>
                  <a:pt x="10668512" y="5582318"/>
                </a:lnTo>
                <a:lnTo>
                  <a:pt x="10703626" y="5572954"/>
                </a:lnTo>
                <a:lnTo>
                  <a:pt x="10739910" y="5563590"/>
                </a:lnTo>
                <a:lnTo>
                  <a:pt x="10773853" y="5553056"/>
                </a:lnTo>
                <a:lnTo>
                  <a:pt x="10807796" y="5541352"/>
                </a:lnTo>
                <a:lnTo>
                  <a:pt x="10839399" y="5527306"/>
                </a:lnTo>
                <a:lnTo>
                  <a:pt x="10867490" y="5509749"/>
                </a:lnTo>
                <a:lnTo>
                  <a:pt x="10893240" y="5488681"/>
                </a:lnTo>
                <a:lnTo>
                  <a:pt x="10914308" y="5462931"/>
                </a:lnTo>
                <a:lnTo>
                  <a:pt x="10931865" y="5434840"/>
                </a:lnTo>
                <a:lnTo>
                  <a:pt x="10945910" y="5403238"/>
                </a:lnTo>
                <a:lnTo>
                  <a:pt x="10957615" y="5369294"/>
                </a:lnTo>
                <a:lnTo>
                  <a:pt x="10968149" y="5335351"/>
                </a:lnTo>
                <a:lnTo>
                  <a:pt x="10977513" y="5299067"/>
                </a:lnTo>
                <a:lnTo>
                  <a:pt x="10986876" y="5263953"/>
                </a:lnTo>
                <a:lnTo>
                  <a:pt x="10997410" y="5228839"/>
                </a:lnTo>
                <a:lnTo>
                  <a:pt x="11009115" y="5194896"/>
                </a:lnTo>
                <a:lnTo>
                  <a:pt x="11023160" y="5163294"/>
                </a:lnTo>
                <a:lnTo>
                  <a:pt x="11039547" y="5134032"/>
                </a:lnTo>
                <a:lnTo>
                  <a:pt x="11060615" y="5108282"/>
                </a:lnTo>
                <a:lnTo>
                  <a:pt x="11084024" y="5081362"/>
                </a:lnTo>
                <a:lnTo>
                  <a:pt x="11110945" y="5057952"/>
                </a:lnTo>
                <a:lnTo>
                  <a:pt x="11139036" y="5035714"/>
                </a:lnTo>
                <a:lnTo>
                  <a:pt x="11169468" y="5013475"/>
                </a:lnTo>
                <a:lnTo>
                  <a:pt x="11198729" y="4991236"/>
                </a:lnTo>
                <a:lnTo>
                  <a:pt x="11226820" y="4968998"/>
                </a:lnTo>
                <a:lnTo>
                  <a:pt x="11253741" y="4944418"/>
                </a:lnTo>
                <a:lnTo>
                  <a:pt x="11277150" y="4919838"/>
                </a:lnTo>
                <a:lnTo>
                  <a:pt x="11297048" y="4891747"/>
                </a:lnTo>
                <a:lnTo>
                  <a:pt x="11312264" y="4862486"/>
                </a:lnTo>
                <a:lnTo>
                  <a:pt x="11322798" y="4827372"/>
                </a:lnTo>
                <a:lnTo>
                  <a:pt x="11327480" y="4791088"/>
                </a:lnTo>
                <a:lnTo>
                  <a:pt x="11328650" y="4753633"/>
                </a:lnTo>
                <a:lnTo>
                  <a:pt x="11325139" y="4713838"/>
                </a:lnTo>
                <a:lnTo>
                  <a:pt x="11320457" y="4674042"/>
                </a:lnTo>
                <a:lnTo>
                  <a:pt x="11314605" y="4634247"/>
                </a:lnTo>
                <a:lnTo>
                  <a:pt x="11309923" y="4594451"/>
                </a:lnTo>
                <a:lnTo>
                  <a:pt x="11307582" y="4554655"/>
                </a:lnTo>
                <a:lnTo>
                  <a:pt x="11307582" y="4516030"/>
                </a:lnTo>
                <a:lnTo>
                  <a:pt x="11312264" y="4479746"/>
                </a:lnTo>
                <a:lnTo>
                  <a:pt x="11321628" y="4443462"/>
                </a:lnTo>
                <a:lnTo>
                  <a:pt x="11335673" y="4409519"/>
                </a:lnTo>
                <a:lnTo>
                  <a:pt x="11354400" y="4374405"/>
                </a:lnTo>
                <a:lnTo>
                  <a:pt x="11373128" y="4339291"/>
                </a:lnTo>
                <a:lnTo>
                  <a:pt x="11394196" y="4304177"/>
                </a:lnTo>
                <a:lnTo>
                  <a:pt x="11414094" y="4270234"/>
                </a:lnTo>
                <a:lnTo>
                  <a:pt x="11431650" y="4233950"/>
                </a:lnTo>
                <a:lnTo>
                  <a:pt x="11445696" y="4198836"/>
                </a:lnTo>
                <a:lnTo>
                  <a:pt x="11455060" y="4162552"/>
                </a:lnTo>
                <a:lnTo>
                  <a:pt x="11458571" y="4125097"/>
                </a:lnTo>
                <a:lnTo>
                  <a:pt x="11455060" y="4087643"/>
                </a:lnTo>
                <a:lnTo>
                  <a:pt x="11445696" y="4051358"/>
                </a:lnTo>
                <a:lnTo>
                  <a:pt x="11431650" y="4016245"/>
                </a:lnTo>
                <a:lnTo>
                  <a:pt x="11414094" y="3979961"/>
                </a:lnTo>
                <a:lnTo>
                  <a:pt x="11394196" y="3946017"/>
                </a:lnTo>
                <a:lnTo>
                  <a:pt x="11373128" y="3910903"/>
                </a:lnTo>
                <a:lnTo>
                  <a:pt x="11354400" y="3875790"/>
                </a:lnTo>
                <a:lnTo>
                  <a:pt x="11335673" y="3840676"/>
                </a:lnTo>
                <a:lnTo>
                  <a:pt x="11321628" y="3806733"/>
                </a:lnTo>
                <a:lnTo>
                  <a:pt x="11312264" y="3770449"/>
                </a:lnTo>
                <a:lnTo>
                  <a:pt x="11307582" y="3734164"/>
                </a:lnTo>
                <a:lnTo>
                  <a:pt x="11307582" y="3695539"/>
                </a:lnTo>
                <a:lnTo>
                  <a:pt x="11309923" y="3655744"/>
                </a:lnTo>
                <a:lnTo>
                  <a:pt x="11314605" y="3615948"/>
                </a:lnTo>
                <a:lnTo>
                  <a:pt x="11320457" y="3576152"/>
                </a:lnTo>
                <a:lnTo>
                  <a:pt x="11325139" y="3536357"/>
                </a:lnTo>
                <a:lnTo>
                  <a:pt x="11328650" y="3496561"/>
                </a:lnTo>
                <a:lnTo>
                  <a:pt x="11327480" y="3459107"/>
                </a:lnTo>
                <a:lnTo>
                  <a:pt x="11322798" y="3422822"/>
                </a:lnTo>
                <a:lnTo>
                  <a:pt x="11312264" y="3387709"/>
                </a:lnTo>
                <a:lnTo>
                  <a:pt x="11297048" y="3358447"/>
                </a:lnTo>
                <a:lnTo>
                  <a:pt x="11277150" y="3330356"/>
                </a:lnTo>
                <a:lnTo>
                  <a:pt x="11253741" y="3305777"/>
                </a:lnTo>
                <a:lnTo>
                  <a:pt x="11226820" y="3281197"/>
                </a:lnTo>
                <a:lnTo>
                  <a:pt x="11198729" y="3258958"/>
                </a:lnTo>
                <a:lnTo>
                  <a:pt x="11169468" y="3236720"/>
                </a:lnTo>
                <a:lnTo>
                  <a:pt x="11139036" y="3214481"/>
                </a:lnTo>
                <a:lnTo>
                  <a:pt x="11110945" y="3192242"/>
                </a:lnTo>
                <a:lnTo>
                  <a:pt x="11084024" y="3168833"/>
                </a:lnTo>
                <a:lnTo>
                  <a:pt x="11060615" y="3141913"/>
                </a:lnTo>
                <a:lnTo>
                  <a:pt x="11039547" y="3116162"/>
                </a:lnTo>
                <a:lnTo>
                  <a:pt x="11023160" y="3086901"/>
                </a:lnTo>
                <a:lnTo>
                  <a:pt x="11009115" y="3055299"/>
                </a:lnTo>
                <a:lnTo>
                  <a:pt x="10997410" y="3021355"/>
                </a:lnTo>
                <a:lnTo>
                  <a:pt x="10986876" y="2986242"/>
                </a:lnTo>
                <a:lnTo>
                  <a:pt x="10977513" y="2951128"/>
                </a:lnTo>
                <a:lnTo>
                  <a:pt x="10968149" y="2914844"/>
                </a:lnTo>
                <a:lnTo>
                  <a:pt x="10957615" y="2880900"/>
                </a:lnTo>
                <a:lnTo>
                  <a:pt x="10945910" y="2846957"/>
                </a:lnTo>
                <a:lnTo>
                  <a:pt x="10931865" y="2815355"/>
                </a:lnTo>
                <a:lnTo>
                  <a:pt x="10914308" y="2787264"/>
                </a:lnTo>
                <a:lnTo>
                  <a:pt x="10893240" y="2761514"/>
                </a:lnTo>
                <a:lnTo>
                  <a:pt x="10867490" y="2740445"/>
                </a:lnTo>
                <a:lnTo>
                  <a:pt x="10839399" y="2722888"/>
                </a:lnTo>
                <a:lnTo>
                  <a:pt x="10807796" y="2708843"/>
                </a:lnTo>
                <a:lnTo>
                  <a:pt x="10773853" y="2697138"/>
                </a:lnTo>
                <a:lnTo>
                  <a:pt x="10739910" y="2686604"/>
                </a:lnTo>
                <a:lnTo>
                  <a:pt x="10703626" y="2677241"/>
                </a:lnTo>
                <a:lnTo>
                  <a:pt x="10668512" y="2667877"/>
                </a:lnTo>
                <a:lnTo>
                  <a:pt x="10633398" y="2657343"/>
                </a:lnTo>
                <a:lnTo>
                  <a:pt x="10599455" y="2645638"/>
                </a:lnTo>
                <a:lnTo>
                  <a:pt x="10567852" y="2631593"/>
                </a:lnTo>
                <a:lnTo>
                  <a:pt x="10538591" y="2615206"/>
                </a:lnTo>
                <a:lnTo>
                  <a:pt x="10512841" y="2594138"/>
                </a:lnTo>
                <a:lnTo>
                  <a:pt x="10485920" y="2570729"/>
                </a:lnTo>
                <a:lnTo>
                  <a:pt x="10462511" y="2543808"/>
                </a:lnTo>
                <a:lnTo>
                  <a:pt x="10440272" y="2515717"/>
                </a:lnTo>
                <a:lnTo>
                  <a:pt x="10418034" y="2486456"/>
                </a:lnTo>
                <a:lnTo>
                  <a:pt x="10395795" y="2457194"/>
                </a:lnTo>
                <a:lnTo>
                  <a:pt x="10373556" y="2429103"/>
                </a:lnTo>
                <a:lnTo>
                  <a:pt x="10348977" y="2402183"/>
                </a:lnTo>
                <a:lnTo>
                  <a:pt x="10324397" y="2378774"/>
                </a:lnTo>
                <a:lnTo>
                  <a:pt x="10296306" y="2358876"/>
                </a:lnTo>
                <a:lnTo>
                  <a:pt x="10267044" y="2343660"/>
                </a:lnTo>
                <a:lnTo>
                  <a:pt x="10231931" y="2333126"/>
                </a:lnTo>
                <a:lnTo>
                  <a:pt x="10195647" y="2328444"/>
                </a:lnTo>
                <a:lnTo>
                  <a:pt x="10158192" y="2327274"/>
                </a:lnTo>
                <a:lnTo>
                  <a:pt x="10118396" y="2330785"/>
                </a:lnTo>
                <a:lnTo>
                  <a:pt x="10078601" y="2335467"/>
                </a:lnTo>
                <a:lnTo>
                  <a:pt x="10038805" y="2341319"/>
                </a:lnTo>
                <a:lnTo>
                  <a:pt x="9999010" y="2346001"/>
                </a:lnTo>
                <a:lnTo>
                  <a:pt x="9959214" y="2348342"/>
                </a:lnTo>
                <a:lnTo>
                  <a:pt x="9920589" y="2348342"/>
                </a:lnTo>
                <a:lnTo>
                  <a:pt x="9884305" y="2343660"/>
                </a:lnTo>
                <a:lnTo>
                  <a:pt x="9846850" y="2334296"/>
                </a:lnTo>
                <a:lnTo>
                  <a:pt x="9812907" y="2320251"/>
                </a:lnTo>
                <a:lnTo>
                  <a:pt x="9777793" y="2301524"/>
                </a:lnTo>
                <a:lnTo>
                  <a:pt x="9742679" y="2282796"/>
                </a:lnTo>
                <a:lnTo>
                  <a:pt x="9707566" y="2261728"/>
                </a:lnTo>
                <a:lnTo>
                  <a:pt x="9673622" y="2241830"/>
                </a:lnTo>
                <a:lnTo>
                  <a:pt x="9637338" y="2224273"/>
                </a:lnTo>
                <a:lnTo>
                  <a:pt x="9602224" y="2210228"/>
                </a:lnTo>
                <a:lnTo>
                  <a:pt x="9565940" y="2200864"/>
                </a:lnTo>
                <a:lnTo>
                  <a:pt x="9528486" y="2197353"/>
                </a:lnTo>
                <a:close/>
              </a:path>
            </a:pathLst>
          </a:custGeom>
          <a:solidFill>
            <a:schemeClr val="bg2"/>
          </a:solidFill>
          <a:ln w="101600">
            <a:noFill/>
            <a:prstDash val="solid"/>
            <a:round/>
            <a:headEnd/>
            <a:tailEnd/>
          </a:ln>
        </p:spPr>
      </p:sp>
      <p:sp>
        <p:nvSpPr>
          <p:cNvPr id="2" name="Title 1">
            <a:extLst>
              <a:ext uri="{FF2B5EF4-FFF2-40B4-BE49-F238E27FC236}">
                <a16:creationId xmlns:a16="http://schemas.microsoft.com/office/drawing/2014/main" id="{651F1F92-3D97-564B-B5F8-D1A5359F416B}"/>
              </a:ext>
            </a:extLst>
          </p:cNvPr>
          <p:cNvSpPr>
            <a:spLocks noGrp="1"/>
          </p:cNvSpPr>
          <p:nvPr>
            <p:ph type="title"/>
          </p:nvPr>
        </p:nvSpPr>
        <p:spPr>
          <a:xfrm>
            <a:off x="1251678" y="382385"/>
            <a:ext cx="10178322" cy="1492132"/>
          </a:xfrm>
        </p:spPr>
        <p:txBody>
          <a:bodyPr>
            <a:normAutofit/>
          </a:bodyPr>
          <a:lstStyle/>
          <a:p>
            <a:r>
              <a:rPr lang="en-US" sz="4300"/>
              <a:t>Socializing while social distancing:</a:t>
            </a:r>
            <a:br>
              <a:rPr lang="en-US" sz="4300"/>
            </a:br>
            <a:r>
              <a:rPr lang="en-US" sz="4300"/>
              <a:t>get outside </a:t>
            </a:r>
          </a:p>
        </p:txBody>
      </p:sp>
      <p:sp>
        <p:nvSpPr>
          <p:cNvPr id="75" name="Freeform 6">
            <a:extLst>
              <a:ext uri="{FF2B5EF4-FFF2-40B4-BE49-F238E27FC236}">
                <a16:creationId xmlns:a16="http://schemas.microsoft.com/office/drawing/2014/main" id="{BB1F20CD-4B98-4DFB-A144-F00E825FD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05AB8D5E-648C-8444-9AD0-0270DD7434E1}"/>
              </a:ext>
            </a:extLst>
          </p:cNvPr>
          <p:cNvSpPr>
            <a:spLocks noGrp="1"/>
          </p:cNvSpPr>
          <p:nvPr>
            <p:ph idx="1"/>
          </p:nvPr>
        </p:nvSpPr>
        <p:spPr>
          <a:xfrm>
            <a:off x="1251678" y="1874517"/>
            <a:ext cx="6015897" cy="4983483"/>
          </a:xfrm>
        </p:spPr>
        <p:txBody>
          <a:bodyPr>
            <a:normAutofit/>
          </a:bodyPr>
          <a:lstStyle/>
          <a:p>
            <a:pPr marL="0" indent="0" algn="ctr">
              <a:lnSpc>
                <a:spcPct val="100000"/>
              </a:lnSpc>
              <a:buNone/>
            </a:pPr>
            <a:r>
              <a:rPr lang="en-US" sz="1700" dirty="0"/>
              <a:t>There are many outdoor activities that can be done while remaining a 6 feet distance from others.  Outdoor activities are a great way to get fresh air and change the scenery from being inside the house all day.  Here are just a few great outdoor activities:</a:t>
            </a:r>
          </a:p>
          <a:p>
            <a:pPr algn="ctr">
              <a:lnSpc>
                <a:spcPct val="100000"/>
              </a:lnSpc>
            </a:pPr>
            <a:r>
              <a:rPr lang="en-US" sz="1700" dirty="0"/>
              <a:t>Bike riding</a:t>
            </a:r>
          </a:p>
          <a:p>
            <a:pPr algn="ctr">
              <a:lnSpc>
                <a:spcPct val="100000"/>
              </a:lnSpc>
            </a:pPr>
            <a:r>
              <a:rPr lang="en-US" sz="1700" dirty="0"/>
              <a:t>Walking/Running</a:t>
            </a:r>
          </a:p>
          <a:p>
            <a:pPr algn="ctr">
              <a:lnSpc>
                <a:spcPct val="100000"/>
              </a:lnSpc>
            </a:pPr>
            <a:r>
              <a:rPr lang="en-US" sz="1700" dirty="0"/>
              <a:t>Hiking</a:t>
            </a:r>
          </a:p>
          <a:p>
            <a:pPr algn="ctr">
              <a:lnSpc>
                <a:spcPct val="100000"/>
              </a:lnSpc>
            </a:pPr>
            <a:r>
              <a:rPr lang="en-US" sz="1700" dirty="0"/>
              <a:t>Fishing</a:t>
            </a:r>
          </a:p>
          <a:p>
            <a:pPr algn="ctr">
              <a:lnSpc>
                <a:spcPct val="100000"/>
              </a:lnSpc>
            </a:pPr>
            <a:r>
              <a:rPr lang="en-US" sz="1700" dirty="0"/>
              <a:t>Swimming</a:t>
            </a:r>
          </a:p>
          <a:p>
            <a:pPr algn="ctr">
              <a:lnSpc>
                <a:spcPct val="100000"/>
              </a:lnSpc>
            </a:pPr>
            <a:r>
              <a:rPr lang="en-US" sz="1700" dirty="0"/>
              <a:t>Go to the park</a:t>
            </a:r>
          </a:p>
          <a:p>
            <a:pPr algn="ctr">
              <a:lnSpc>
                <a:spcPct val="100000"/>
              </a:lnSpc>
            </a:pPr>
            <a:r>
              <a:rPr lang="en-US" sz="1700" dirty="0"/>
              <a:t>Beach day</a:t>
            </a:r>
          </a:p>
          <a:p>
            <a:pPr algn="ctr">
              <a:lnSpc>
                <a:spcPct val="100000"/>
              </a:lnSpc>
            </a:pPr>
            <a:r>
              <a:rPr lang="en-US" sz="1700" dirty="0"/>
              <a:t>Outdoor dining</a:t>
            </a:r>
          </a:p>
          <a:p>
            <a:pPr algn="ctr">
              <a:lnSpc>
                <a:spcPct val="100000"/>
              </a:lnSpc>
            </a:pPr>
            <a:r>
              <a:rPr lang="en-US" sz="1700" dirty="0"/>
              <a:t>Socially distanced visit with family or friends</a:t>
            </a:r>
          </a:p>
          <a:p>
            <a:pPr algn="ctr">
              <a:lnSpc>
                <a:spcPct val="100000"/>
              </a:lnSpc>
            </a:pPr>
            <a:r>
              <a:rPr lang="en-US" sz="1700" dirty="0"/>
              <a:t>Playing non-contact sports</a:t>
            </a:r>
          </a:p>
          <a:p>
            <a:pPr marL="0" indent="0">
              <a:lnSpc>
                <a:spcPct val="100000"/>
              </a:lnSpc>
              <a:buNone/>
            </a:pPr>
            <a:endParaRPr lang="en-US" sz="1100" dirty="0"/>
          </a:p>
          <a:p>
            <a:pPr>
              <a:lnSpc>
                <a:spcPct val="100000"/>
              </a:lnSpc>
            </a:pPr>
            <a:endParaRPr lang="en-US" sz="1100" dirty="0"/>
          </a:p>
        </p:txBody>
      </p:sp>
      <p:sp>
        <p:nvSpPr>
          <p:cNvPr id="77" name="Rectangle 76">
            <a:extLst>
              <a:ext uri="{FF2B5EF4-FFF2-40B4-BE49-F238E27FC236}">
                <a16:creationId xmlns:a16="http://schemas.microsoft.com/office/drawing/2014/main" id="{674CA330-65E8-463F-88E1-A3F5F8656C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46329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F1F92-3D97-564B-B5F8-D1A5359F416B}"/>
              </a:ext>
            </a:extLst>
          </p:cNvPr>
          <p:cNvSpPr>
            <a:spLocks noGrp="1"/>
          </p:cNvSpPr>
          <p:nvPr>
            <p:ph type="title"/>
          </p:nvPr>
        </p:nvSpPr>
        <p:spPr>
          <a:xfrm>
            <a:off x="1251679" y="645107"/>
            <a:ext cx="3384329" cy="1640894"/>
          </a:xfrm>
        </p:spPr>
        <p:txBody>
          <a:bodyPr anchor="t">
            <a:normAutofit/>
          </a:bodyPr>
          <a:lstStyle/>
          <a:p>
            <a:r>
              <a:rPr lang="en-US" sz="2500" dirty="0"/>
              <a:t>Socializing while social distancing:</a:t>
            </a:r>
            <a:br>
              <a:rPr lang="en-US" sz="2500" dirty="0"/>
            </a:br>
            <a:r>
              <a:rPr lang="en-US" sz="2500" dirty="0"/>
              <a:t>Virtually connect</a:t>
            </a:r>
          </a:p>
        </p:txBody>
      </p:sp>
      <p:sp>
        <p:nvSpPr>
          <p:cNvPr id="3" name="Content Placeholder 2">
            <a:extLst>
              <a:ext uri="{FF2B5EF4-FFF2-40B4-BE49-F238E27FC236}">
                <a16:creationId xmlns:a16="http://schemas.microsoft.com/office/drawing/2014/main" id="{05AB8D5E-648C-8444-9AD0-0270DD7434E1}"/>
              </a:ext>
            </a:extLst>
          </p:cNvPr>
          <p:cNvSpPr>
            <a:spLocks noGrp="1"/>
          </p:cNvSpPr>
          <p:nvPr>
            <p:ph idx="1"/>
          </p:nvPr>
        </p:nvSpPr>
        <p:spPr>
          <a:xfrm>
            <a:off x="928691" y="2185986"/>
            <a:ext cx="3907346" cy="4571999"/>
          </a:xfrm>
        </p:spPr>
        <p:txBody>
          <a:bodyPr>
            <a:normAutofit/>
          </a:bodyPr>
          <a:lstStyle/>
          <a:p>
            <a:pPr marL="0" indent="0">
              <a:lnSpc>
                <a:spcPct val="100000"/>
              </a:lnSpc>
              <a:buNone/>
            </a:pPr>
            <a:r>
              <a:rPr lang="en-US" dirty="0"/>
              <a:t>There are many ways to connect with family and friends that don’t involve face to face contact.  Here are some great ways to virtually connect</a:t>
            </a:r>
          </a:p>
          <a:p>
            <a:pPr marL="0" indent="0">
              <a:lnSpc>
                <a:spcPct val="100000"/>
              </a:lnSpc>
              <a:buNone/>
            </a:pPr>
            <a:endParaRPr lang="en-US" dirty="0"/>
          </a:p>
          <a:p>
            <a:pPr>
              <a:lnSpc>
                <a:spcPct val="100000"/>
              </a:lnSpc>
            </a:pPr>
            <a:r>
              <a:rPr lang="en-US" dirty="0"/>
              <a:t>FaceTime/video calls </a:t>
            </a:r>
          </a:p>
          <a:p>
            <a:pPr>
              <a:lnSpc>
                <a:spcPct val="100000"/>
              </a:lnSpc>
            </a:pPr>
            <a:r>
              <a:rPr lang="en-US" dirty="0"/>
              <a:t>Interactive video game chats</a:t>
            </a:r>
          </a:p>
          <a:p>
            <a:pPr>
              <a:lnSpc>
                <a:spcPct val="100000"/>
              </a:lnSpc>
            </a:pPr>
            <a:r>
              <a:rPr lang="en-US" dirty="0"/>
              <a:t>Organize a web-based game night</a:t>
            </a:r>
          </a:p>
          <a:p>
            <a:pPr>
              <a:lnSpc>
                <a:spcPct val="100000"/>
              </a:lnSpc>
            </a:pPr>
            <a:r>
              <a:rPr lang="en-US" dirty="0"/>
              <a:t>Join an online book club</a:t>
            </a:r>
          </a:p>
          <a:p>
            <a:pPr marL="0" indent="0">
              <a:lnSpc>
                <a:spcPct val="100000"/>
              </a:lnSpc>
              <a:buNone/>
            </a:pPr>
            <a:endParaRPr lang="en-US" sz="1900" dirty="0"/>
          </a:p>
          <a:p>
            <a:pPr>
              <a:lnSpc>
                <a:spcPct val="100000"/>
              </a:lnSpc>
            </a:pPr>
            <a:endParaRPr lang="en-US" sz="1900" dirty="0"/>
          </a:p>
          <a:p>
            <a:pPr>
              <a:lnSpc>
                <a:spcPct val="100000"/>
              </a:lnSpc>
            </a:pPr>
            <a:endParaRPr lang="en-US" sz="1900" dirty="0"/>
          </a:p>
        </p:txBody>
      </p:sp>
      <p:pic>
        <p:nvPicPr>
          <p:cNvPr id="3074" name="Picture 2" descr="Smartphone, Face, Woman, Old, Baby">
            <a:extLst>
              <a:ext uri="{FF2B5EF4-FFF2-40B4-BE49-F238E27FC236}">
                <a16:creationId xmlns:a16="http://schemas.microsoft.com/office/drawing/2014/main" id="{B2522D55-E2FA-684B-B3CE-07440AEA64C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727" r="24456" b="1"/>
          <a:stretch/>
        </p:blipFill>
        <p:spPr bwMode="auto">
          <a:xfrm>
            <a:off x="4743450" y="645107"/>
            <a:ext cx="6943725" cy="5594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7636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F1F92-3D97-564B-B5F8-D1A5359F416B}"/>
              </a:ext>
            </a:extLst>
          </p:cNvPr>
          <p:cNvSpPr>
            <a:spLocks noGrp="1"/>
          </p:cNvSpPr>
          <p:nvPr>
            <p:ph type="title"/>
          </p:nvPr>
        </p:nvSpPr>
        <p:spPr>
          <a:xfrm>
            <a:off x="5195727" y="382385"/>
            <a:ext cx="6335338" cy="1492132"/>
          </a:xfrm>
        </p:spPr>
        <p:txBody>
          <a:bodyPr>
            <a:normAutofit/>
          </a:bodyPr>
          <a:lstStyle/>
          <a:p>
            <a:r>
              <a:rPr lang="en-US" sz="3200"/>
              <a:t>Socializing while social distancing:</a:t>
            </a:r>
            <a:br>
              <a:rPr lang="en-US" sz="3200"/>
            </a:br>
            <a:r>
              <a:rPr lang="en-US" sz="3200"/>
              <a:t>staying in</a:t>
            </a:r>
          </a:p>
        </p:txBody>
      </p:sp>
      <p:pic>
        <p:nvPicPr>
          <p:cNvPr id="4098" name="Picture 2" descr="Competition, Game, Interplay, Victory">
            <a:extLst>
              <a:ext uri="{FF2B5EF4-FFF2-40B4-BE49-F238E27FC236}">
                <a16:creationId xmlns:a16="http://schemas.microsoft.com/office/drawing/2014/main" id="{626E8C03-8788-2B41-8D68-54CE6EAA59E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371" r="30103"/>
          <a:stretch/>
        </p:blipFill>
        <p:spPr bwMode="auto">
          <a:xfrm>
            <a:off x="688434" y="-9525"/>
            <a:ext cx="4129822" cy="6867525"/>
          </a:xfrm>
          <a:prstGeom prst="rect">
            <a:avLst/>
          </a:prstGeom>
          <a:noFill/>
          <a:extLst>
            <a:ext uri="{909E8E84-426E-40DD-AFC4-6F175D3DCCD1}">
              <a14:hiddenFill xmlns:a14="http://schemas.microsoft.com/office/drawing/2010/main">
                <a:solidFill>
                  <a:srgbClr val="FFFFFF"/>
                </a:solidFill>
              </a14:hiddenFill>
            </a:ext>
          </a:extLst>
        </p:spPr>
      </p:pic>
      <p:sp>
        <p:nvSpPr>
          <p:cNvPr id="4100" name="Freeform 6">
            <a:extLst>
              <a:ext uri="{FF2B5EF4-FFF2-40B4-BE49-F238E27FC236}">
                <a16:creationId xmlns:a16="http://schemas.microsoft.com/office/drawing/2014/main" id="{6D937BEA-E790-4144-BC49-D7FC29F53E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05AB8D5E-648C-8444-9AD0-0270DD7434E1}"/>
              </a:ext>
            </a:extLst>
          </p:cNvPr>
          <p:cNvSpPr>
            <a:spLocks noGrp="1"/>
          </p:cNvSpPr>
          <p:nvPr>
            <p:ph idx="1"/>
          </p:nvPr>
        </p:nvSpPr>
        <p:spPr>
          <a:xfrm>
            <a:off x="5195727" y="2286001"/>
            <a:ext cx="6335338" cy="3593591"/>
          </a:xfrm>
        </p:spPr>
        <p:txBody>
          <a:bodyPr>
            <a:normAutofit/>
          </a:bodyPr>
          <a:lstStyle/>
          <a:p>
            <a:pPr marL="0" indent="0">
              <a:buNone/>
            </a:pPr>
            <a:r>
              <a:rPr lang="en-US" dirty="0"/>
              <a:t>Socializing does not always mean being in large crowds of people or attending parties.  There are many ways to enjoy time in together as a family.  You can use this time to bond and create happy memories with your children at home.  Here are some ways to connect, together:</a:t>
            </a:r>
          </a:p>
          <a:p>
            <a:r>
              <a:rPr lang="en-US" dirty="0"/>
              <a:t>Family game night </a:t>
            </a:r>
          </a:p>
          <a:p>
            <a:r>
              <a:rPr lang="en-US" dirty="0"/>
              <a:t>Cleaning the house</a:t>
            </a:r>
          </a:p>
          <a:p>
            <a:r>
              <a:rPr lang="en-US" dirty="0"/>
              <a:t>Cooking challenge</a:t>
            </a:r>
          </a:p>
          <a:p>
            <a:r>
              <a:rPr lang="en-US" dirty="0"/>
              <a:t>Movie night</a:t>
            </a:r>
          </a:p>
          <a:p>
            <a:pPr marL="0" indent="0">
              <a:buNone/>
            </a:pPr>
            <a:endParaRPr lang="en-US" dirty="0"/>
          </a:p>
          <a:p>
            <a:endParaRPr lang="en-US" dirty="0"/>
          </a:p>
          <a:p>
            <a:endParaRPr lang="en-US" dirty="0"/>
          </a:p>
          <a:p>
            <a:endParaRPr lang="en-US" dirty="0"/>
          </a:p>
        </p:txBody>
      </p:sp>
      <p:sp>
        <p:nvSpPr>
          <p:cNvPr id="4101" name="Rectangle 72">
            <a:extLst>
              <a:ext uri="{FF2B5EF4-FFF2-40B4-BE49-F238E27FC236}">
                <a16:creationId xmlns:a16="http://schemas.microsoft.com/office/drawing/2014/main" id="{56E43BB3-11F2-4B6A-928E-1CE61757BF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91083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9C3FEA-B78D-9A4C-A072-6FC9D760C5F9}"/>
              </a:ext>
            </a:extLst>
          </p:cNvPr>
          <p:cNvSpPr>
            <a:spLocks noGrp="1"/>
          </p:cNvSpPr>
          <p:nvPr>
            <p:ph type="title"/>
          </p:nvPr>
        </p:nvSpPr>
        <p:spPr>
          <a:xfrm>
            <a:off x="761996" y="1153287"/>
            <a:ext cx="3570566" cy="4551426"/>
          </a:xfrm>
        </p:spPr>
        <p:txBody>
          <a:bodyPr anchor="ctr">
            <a:normAutofit/>
          </a:bodyPr>
          <a:lstStyle/>
          <a:p>
            <a:pPr algn="r"/>
            <a:r>
              <a:rPr lang="en-US" sz="3200"/>
              <a:t>Coping with stress and anxiety</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03DB030-6559-2548-988D-CB38526DA650}"/>
              </a:ext>
            </a:extLst>
          </p:cNvPr>
          <p:cNvSpPr>
            <a:spLocks noGrp="1"/>
          </p:cNvSpPr>
          <p:nvPr>
            <p:ph idx="1"/>
          </p:nvPr>
        </p:nvSpPr>
        <p:spPr>
          <a:xfrm>
            <a:off x="4976031" y="557212"/>
            <a:ext cx="6453969" cy="5786437"/>
          </a:xfrm>
        </p:spPr>
        <p:txBody>
          <a:bodyPr anchor="ctr">
            <a:normAutofit/>
          </a:bodyPr>
          <a:lstStyle/>
          <a:p>
            <a:pPr marL="0" indent="0">
              <a:buNone/>
            </a:pPr>
            <a:r>
              <a:rPr lang="en-US" sz="1800" dirty="0"/>
              <a:t>The pressure to take on multiple roles at once has led to much stress and anxiety among our families.  As parents, you are wearing more hats than ever.  </a:t>
            </a:r>
          </a:p>
          <a:p>
            <a:pPr marL="0" indent="0">
              <a:buNone/>
            </a:pPr>
            <a:endParaRPr lang="en-US" sz="1800" dirty="0"/>
          </a:p>
          <a:p>
            <a:pPr marL="0" indent="0">
              <a:buNone/>
            </a:pPr>
            <a:r>
              <a:rPr lang="en-US" sz="1800" dirty="0"/>
              <a:t>During the past few months you have adapted to the nuances of your career whether that be working from a virtual capacity or navigating unemployment, you became a full time teacher while simultaneously managing the home, and you have been distanced from family and friends with your children looking to you as their source of constant entertainment.</a:t>
            </a:r>
          </a:p>
          <a:p>
            <a:pPr marL="0" indent="0">
              <a:buNone/>
            </a:pPr>
            <a:endParaRPr lang="en-US" sz="1800" dirty="0"/>
          </a:p>
          <a:p>
            <a:pPr marL="0" indent="0">
              <a:buNone/>
            </a:pPr>
            <a:r>
              <a:rPr lang="en-US" sz="1800" dirty="0"/>
              <a:t>There are a lot of “firsts” which may be extremely overwhelming.  The good news is, there are many things you can do to manage the emotions you may be feeling.  The next few slides will provide ways to cope and manage stress and anxiety.</a:t>
            </a:r>
          </a:p>
          <a:p>
            <a:pPr lvl="1"/>
            <a:endParaRPr lang="en-US" sz="1600" dirty="0"/>
          </a:p>
          <a:p>
            <a:pPr marL="457200" lvl="1" indent="0">
              <a:buNone/>
            </a:pPr>
            <a:endParaRPr lang="en-US" sz="1600" dirty="0"/>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53829663"/>
      </p:ext>
    </p:extLst>
  </p:cSld>
  <p:clrMapOvr>
    <a:masterClrMapping/>
  </p:clrMapOvr>
</p:sld>
</file>

<file path=ppt/theme/theme1.xml><?xml version="1.0" encoding="utf-8"?>
<a:theme xmlns:a="http://schemas.openxmlformats.org/drawingml/2006/main" name="Badg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9E77EDF1-0821-4215-BD6E-A2D49F02550D}"/>
    </a:ext>
  </a:extLst>
</a:theme>
</file>

<file path=docProps/app.xml><?xml version="1.0" encoding="utf-8"?>
<Properties xmlns="http://schemas.openxmlformats.org/officeDocument/2006/extended-properties" xmlns:vt="http://schemas.openxmlformats.org/officeDocument/2006/docPropsVTypes">
  <TotalTime>1</TotalTime>
  <Words>1709</Words>
  <Application>Microsoft Macintosh PowerPoint</Application>
  <PresentationFormat>Widescreen</PresentationFormat>
  <Paragraphs>128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Gill Sans MT</vt:lpstr>
      <vt:lpstr>Impact</vt:lpstr>
      <vt:lpstr>Badge</vt:lpstr>
      <vt:lpstr>Taking the stress out of the 2020 school year</vt:lpstr>
      <vt:lpstr>Unprecedented times</vt:lpstr>
      <vt:lpstr>Re-opening plans for schools which option is best?</vt:lpstr>
      <vt:lpstr>Keeping children socialized while social distancing</vt:lpstr>
      <vt:lpstr>Socializing while social distancing</vt:lpstr>
      <vt:lpstr>Socializing while social distancing: get outside </vt:lpstr>
      <vt:lpstr>Socializing while social distancing: Virtually connect</vt:lpstr>
      <vt:lpstr>Socializing while social distancing: staying in</vt:lpstr>
      <vt:lpstr>Coping with stress and anxiety</vt:lpstr>
      <vt:lpstr>Coping with stress and anxiety: schedule you time into your day</vt:lpstr>
      <vt:lpstr>Coping with stress and anxiety: get moving</vt:lpstr>
      <vt:lpstr>Coping with stress and anxiety: stay connected with family and friends</vt:lpstr>
      <vt:lpstr>Keeping your family healthy</vt:lpstr>
      <vt:lpstr>Keeping your family healthy: eating healthy</vt:lpstr>
      <vt:lpstr>Keeping your family healthy: don’t skip well doctor visits</vt:lpstr>
      <vt:lpstr>Keeping your family healthy: make physical fitness a priority</vt:lpstr>
      <vt:lpstr>Keeping your family healthy: practice good hygiene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the stress out of the 2020 school year</dc:title>
  <dc:creator>jessica Nylen</dc:creator>
  <cp:lastModifiedBy>jessica Nylen</cp:lastModifiedBy>
  <cp:revision>1</cp:revision>
  <dcterms:created xsi:type="dcterms:W3CDTF">2020-09-01T15:38:10Z</dcterms:created>
  <dcterms:modified xsi:type="dcterms:W3CDTF">2020-09-01T15:39:47Z</dcterms:modified>
</cp:coreProperties>
</file>